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5.xml" ContentType="application/vnd.openxmlformats-officedocument.theme+xml"/>
  <Override PartName="/ppt/tags/tag3.xml" ContentType="application/vnd.openxmlformats-officedocument.presentationml.tags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6.xml" ContentType="application/vnd.openxmlformats-officedocument.theme+xml"/>
  <Override PartName="/ppt/tags/tag4.xml" ContentType="application/vnd.openxmlformats-officedocument.presentationml.tags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7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heme/theme8.xml" ContentType="application/vnd.openxmlformats-officedocument.theme+xml"/>
  <Override PartName="/ppt/theme/theme9.xml" ContentType="application/vnd.openxmlformats-officedocument.them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1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1"/>
    <p:sldMasterId id="2147484231" r:id="rId2"/>
    <p:sldMasterId id="2147484493" r:id="rId3"/>
    <p:sldMasterId id="2147484698" r:id="rId4"/>
    <p:sldMasterId id="2147484713" r:id="rId5"/>
    <p:sldMasterId id="2147484731" r:id="rId6"/>
    <p:sldMasterId id="2147484748" r:id="rId7"/>
  </p:sldMasterIdLst>
  <p:notesMasterIdLst>
    <p:notesMasterId r:id="rId16"/>
  </p:notesMasterIdLst>
  <p:handoutMasterIdLst>
    <p:handoutMasterId r:id="rId17"/>
  </p:handoutMasterIdLst>
  <p:sldIdLst>
    <p:sldId id="2002" r:id="rId8"/>
    <p:sldId id="2028" r:id="rId9"/>
    <p:sldId id="2012" r:id="rId10"/>
    <p:sldId id="1990" r:id="rId11"/>
    <p:sldId id="2027" r:id="rId12"/>
    <p:sldId id="2017" r:id="rId13"/>
    <p:sldId id="1980" r:id="rId14"/>
    <p:sldId id="2026" r:id="rId15"/>
  </p:sldIdLst>
  <p:sldSz cx="9906000" cy="6858000" type="A4"/>
  <p:notesSz cx="9874250" cy="6797675"/>
  <p:custDataLst>
    <p:tags r:id="rId18"/>
  </p:custDataLst>
  <p:defaultTextStyle>
    <a:defPPr>
      <a:defRPr lang="de-DE"/>
    </a:defPPr>
    <a:lvl1pPr algn="ctr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ctr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ctr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ctr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ctr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2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2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2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960C"/>
    <a:srgbClr val="426673"/>
    <a:srgbClr val="FF0000"/>
    <a:srgbClr val="00B050"/>
    <a:srgbClr val="A1BEC9"/>
    <a:srgbClr val="FFC000"/>
    <a:srgbClr val="C8B9AC"/>
    <a:srgbClr val="D6CBC2"/>
    <a:srgbClr val="000000"/>
    <a:srgbClr val="B29D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ile medio 2 - Color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623" autoAdjust="0"/>
    <p:restoredTop sz="81007" autoAdjust="0"/>
  </p:normalViewPr>
  <p:slideViewPr>
    <p:cSldViewPr snapToGrid="0" showGuides="1">
      <p:cViewPr>
        <p:scale>
          <a:sx n="100" d="100"/>
          <a:sy n="100" d="100"/>
        </p:scale>
        <p:origin x="-1116" y="-72"/>
      </p:cViewPr>
      <p:guideLst>
        <p:guide orient="horz" pos="3991"/>
        <p:guide orient="horz" pos="1069"/>
        <p:guide pos="450"/>
        <p:guide pos="584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68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5856538998833229E-2"/>
          <c:y val="9.9127053562749104E-2"/>
          <c:w val="0.77448304344588048"/>
          <c:h val="0.81250732547320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'Evol Assis Scalo FCO 2012-2017'!$A$4</c:f>
              <c:strCache>
                <c:ptCount val="1"/>
                <c:pt idx="0">
                  <c:v>Assistenze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solidFill>
                <a:schemeClr val="accent1"/>
              </a:solidFill>
            </a:ln>
          </c:spPr>
          <c:invertIfNegative val="0"/>
          <c:dLbls>
            <c:dLbl>
              <c:idx val="0"/>
              <c:layout>
                <c:manualLayout>
                  <c:x val="0"/>
                  <c:y val="-2.840692328596158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"/>
                  <c:y val="-2.3054755043227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'Evol Assis Scalo FCO 2012-2017'!$B$2:$G$2</c:f>
              <c:strCach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 (F8+4)</c:v>
                </c:pt>
              </c:strCache>
            </c:strRef>
          </c:cat>
          <c:val>
            <c:numRef>
              <c:f>'Evol Assis Scalo FCO 2012-2017'!$B$4:$G$4</c:f>
              <c:numCache>
                <c:formatCode>#,##0</c:formatCode>
                <c:ptCount val="6"/>
                <c:pt idx="0">
                  <c:v>285795</c:v>
                </c:pt>
                <c:pt idx="1">
                  <c:v>296300</c:v>
                </c:pt>
                <c:pt idx="2">
                  <c:v>287207</c:v>
                </c:pt>
                <c:pt idx="3">
                  <c:v>303148</c:v>
                </c:pt>
                <c:pt idx="4">
                  <c:v>321940</c:v>
                </c:pt>
                <c:pt idx="5">
                  <c:v>321597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3515264"/>
        <c:axId val="103516800"/>
      </c:barChart>
      <c:lineChart>
        <c:grouping val="standard"/>
        <c:varyColors val="0"/>
        <c:ser>
          <c:idx val="1"/>
          <c:order val="1"/>
          <c:tx>
            <c:strRef>
              <c:f>'Evol Assis Scalo FCO 2012-2017'!$A$5</c:f>
              <c:strCache>
                <c:ptCount val="1"/>
                <c:pt idx="0">
                  <c:v>Indice PRM/1000 Pax (*)</c:v>
                </c:pt>
              </c:strCache>
            </c:strRef>
          </c:tx>
          <c:spPr>
            <a:ln>
              <a:solidFill>
                <a:schemeClr val="accent6">
                  <a:lumMod val="75000"/>
                </a:schemeClr>
              </a:solidFill>
            </a:ln>
          </c:spPr>
          <c:dLbls>
            <c:dLbl>
              <c:idx val="0"/>
              <c:layout>
                <c:manualLayout>
                  <c:x val="-2.0668035632506538E-2"/>
                  <c:y val="-4.760655638506281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0728211037410193E-2"/>
                  <c:y val="-4.867488105773521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5923633373220468E-2"/>
                  <c:y val="4.96279319551914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1323464960876139E-2"/>
                  <c:y val="4.98469823836862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9736055507132904E-2"/>
                  <c:y val="-5.78465588055095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2.1780541972591137E-2"/>
                  <c:y val="-5.95532763015574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'Evol Assis Scalo FCO 2012-2017'!$B$2:$G$2</c:f>
              <c:strCach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 (F8+4)</c:v>
                </c:pt>
              </c:strCache>
            </c:strRef>
          </c:cat>
          <c:val>
            <c:numRef>
              <c:f>'Evol Assis Scalo FCO 2012-2017'!$B$5:$G$5</c:f>
              <c:numCache>
                <c:formatCode>0.0</c:formatCode>
                <c:ptCount val="6"/>
                <c:pt idx="0">
                  <c:v>7.7110595472573724</c:v>
                </c:pt>
                <c:pt idx="1">
                  <c:v>8.1698166001629442</c:v>
                </c:pt>
                <c:pt idx="2">
                  <c:v>7.4360631313622321</c:v>
                </c:pt>
                <c:pt idx="3">
                  <c:v>7.4919418153894268</c:v>
                </c:pt>
                <c:pt idx="4">
                  <c:v>7.7121040003838566</c:v>
                </c:pt>
                <c:pt idx="5">
                  <c:v>7.7803251161108236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8200320"/>
        <c:axId val="108201856"/>
      </c:lineChart>
      <c:catAx>
        <c:axId val="1035152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it-IT"/>
          </a:p>
        </c:txPr>
        <c:crossAx val="103516800"/>
        <c:crosses val="autoZero"/>
        <c:auto val="1"/>
        <c:lblAlgn val="ctr"/>
        <c:lblOffset val="100"/>
        <c:noMultiLvlLbl val="0"/>
      </c:catAx>
      <c:valAx>
        <c:axId val="103516800"/>
        <c:scaling>
          <c:orientation val="minMax"/>
          <c:max val="325000"/>
          <c:min val="245000"/>
        </c:scaling>
        <c:delete val="0"/>
        <c:axPos val="l"/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it-IT"/>
          </a:p>
        </c:txPr>
        <c:crossAx val="103515264"/>
        <c:crosses val="autoZero"/>
        <c:crossBetween val="between"/>
      </c:valAx>
      <c:catAx>
        <c:axId val="1082003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8201856"/>
        <c:crosses val="autoZero"/>
        <c:auto val="1"/>
        <c:lblAlgn val="ctr"/>
        <c:lblOffset val="100"/>
        <c:noMultiLvlLbl val="0"/>
      </c:catAx>
      <c:valAx>
        <c:axId val="108201856"/>
        <c:scaling>
          <c:orientation val="minMax"/>
          <c:max val="10"/>
          <c:min val="0"/>
        </c:scaling>
        <c:delete val="0"/>
        <c:axPos val="r"/>
        <c:numFmt formatCode="0.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it-IT"/>
          </a:p>
        </c:txPr>
        <c:crossAx val="108200320"/>
        <c:crosses val="max"/>
        <c:crossBetween val="between"/>
        <c:majorUnit val="1"/>
        <c:minorUnit val="1"/>
      </c:valAx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it-IT"/>
    </a:p>
  </c:txPr>
  <c:externalData r:id="rId2">
    <c:autoUpdate val="0"/>
  </c:externalData>
  <c:userShapes r:id="rId3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4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4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4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0.63113</cdr:x>
      <cdr:y>0.11268</cdr:y>
    </cdr:from>
    <cdr:to>
      <cdr:x>0.6724</cdr:x>
      <cdr:y>0.1784</cdr:y>
    </cdr:to>
    <cdr:sp macro="" textlink="">
      <cdr:nvSpPr>
        <cdr:cNvPr id="2" name="CasellaDiTesto 1"/>
        <cdr:cNvSpPr txBox="1"/>
      </cdr:nvSpPr>
      <cdr:spPr>
        <a:xfrm xmlns:a="http://schemas.openxmlformats.org/drawingml/2006/main">
          <a:off x="6991349" y="342900"/>
          <a:ext cx="457200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it-IT"/>
        </a:p>
      </cdr:txBody>
    </cdr:sp>
  </cdr:relSizeAnchor>
  <cdr:relSizeAnchor xmlns:cdr="http://schemas.openxmlformats.org/drawingml/2006/chartDrawing">
    <cdr:from>
      <cdr:x>0.61422</cdr:x>
      <cdr:y>0.09251</cdr:y>
    </cdr:from>
    <cdr:to>
      <cdr:x>0.67498</cdr:x>
      <cdr:y>0.16023</cdr:y>
    </cdr:to>
    <cdr:sp macro="" textlink="">
      <cdr:nvSpPr>
        <cdr:cNvPr id="4" name="CasellaDiTesto 1"/>
        <cdr:cNvSpPr txBox="1"/>
      </cdr:nvSpPr>
      <cdr:spPr>
        <a:xfrm xmlns:a="http://schemas.openxmlformats.org/drawingml/2006/main">
          <a:off x="6804024" y="307975"/>
          <a:ext cx="673099" cy="2254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it-IT"/>
        </a:p>
      </cdr:txBody>
    </cdr:sp>
  </cdr:relSizeAnchor>
  <cdr:relSizeAnchor xmlns:cdr="http://schemas.openxmlformats.org/drawingml/2006/chartDrawing">
    <cdr:from>
      <cdr:x>0.74321</cdr:x>
      <cdr:y>0.0432</cdr:y>
    </cdr:from>
    <cdr:to>
      <cdr:x>0.78448</cdr:x>
      <cdr:y>0.10892</cdr:y>
    </cdr:to>
    <cdr:sp macro="" textlink="">
      <cdr:nvSpPr>
        <cdr:cNvPr id="3" name="CasellaDiTesto 1"/>
        <cdr:cNvSpPr txBox="1"/>
      </cdr:nvSpPr>
      <cdr:spPr>
        <a:xfrm xmlns:a="http://schemas.openxmlformats.org/drawingml/2006/main">
          <a:off x="8969137" y="165831"/>
          <a:ext cx="498054" cy="2522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it-IT"/>
        </a:p>
      </cdr:txBody>
    </cdr:sp>
  </cdr:relSizeAnchor>
  <cdr:relSizeAnchor xmlns:cdr="http://schemas.openxmlformats.org/drawingml/2006/chartDrawing">
    <cdr:from>
      <cdr:x>0.61422</cdr:x>
      <cdr:y>0.09251</cdr:y>
    </cdr:from>
    <cdr:to>
      <cdr:x>0.67498</cdr:x>
      <cdr:y>0.16023</cdr:y>
    </cdr:to>
    <cdr:sp macro="" textlink="">
      <cdr:nvSpPr>
        <cdr:cNvPr id="5" name="CasellaDiTesto 1"/>
        <cdr:cNvSpPr txBox="1"/>
      </cdr:nvSpPr>
      <cdr:spPr>
        <a:xfrm xmlns:a="http://schemas.openxmlformats.org/drawingml/2006/main">
          <a:off x="6804024" y="307975"/>
          <a:ext cx="673099" cy="2254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it-IT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8"/>
            <a:ext cx="4279900" cy="37782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760" tIns="45880" rIns="91760" bIns="45880" numCol="1" anchor="t" anchorCtr="0" compatLnSpc="1">
            <a:prstTxWarp prst="textNoShape">
              <a:avLst/>
            </a:prstTxWarp>
          </a:bodyPr>
          <a:lstStyle>
            <a:lvl1pPr algn="l" defTabSz="917575">
              <a:spcBef>
                <a:spcPct val="0"/>
              </a:spcBef>
              <a:defRPr sz="1200" b="1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29699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94351" y="8"/>
            <a:ext cx="4279900" cy="37782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760" tIns="45880" rIns="91760" bIns="45880" numCol="1" anchor="t" anchorCtr="0" compatLnSpc="1">
            <a:prstTxWarp prst="textNoShape">
              <a:avLst/>
            </a:prstTxWarp>
          </a:bodyPr>
          <a:lstStyle>
            <a:lvl1pPr algn="r" defTabSz="917575">
              <a:spcBef>
                <a:spcPct val="0"/>
              </a:spcBef>
              <a:defRPr sz="1200" b="1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29700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" y="6419866"/>
            <a:ext cx="4279900" cy="37782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760" tIns="45880" rIns="91760" bIns="45880" numCol="1" anchor="b" anchorCtr="0" compatLnSpc="1">
            <a:prstTxWarp prst="textNoShape">
              <a:avLst/>
            </a:prstTxWarp>
          </a:bodyPr>
          <a:lstStyle>
            <a:lvl1pPr algn="l" defTabSz="917575">
              <a:spcBef>
                <a:spcPct val="0"/>
              </a:spcBef>
              <a:defRPr sz="1200" b="1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29701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94351" y="6419866"/>
            <a:ext cx="4279900" cy="37782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760" tIns="45880" rIns="91760" bIns="45880" numCol="1" anchor="b" anchorCtr="0" compatLnSpc="1">
            <a:prstTxWarp prst="textNoShape">
              <a:avLst/>
            </a:prstTxWarp>
          </a:bodyPr>
          <a:lstStyle>
            <a:lvl1pPr algn="r" defTabSz="917575">
              <a:spcBef>
                <a:spcPct val="0"/>
              </a:spcBef>
              <a:defRPr sz="1200" b="1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DE0BC23-0D95-42A2-9803-CB7A22C31CDC}" type="slidenum">
              <a:rPr lang="en-GB"/>
              <a:pPr>
                <a:defRPr/>
              </a:pPr>
              <a:t>‹N›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2552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8"/>
            <a:ext cx="4279900" cy="37782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760" tIns="45880" rIns="91760" bIns="45880" numCol="1" anchor="t" anchorCtr="0" compatLnSpc="1">
            <a:prstTxWarp prst="textNoShape">
              <a:avLst/>
            </a:prstTxWarp>
          </a:bodyPr>
          <a:lstStyle>
            <a:lvl1pPr algn="l" defTabSz="917575">
              <a:spcBef>
                <a:spcPct val="0"/>
              </a:spcBef>
              <a:defRPr sz="1200" b="0">
                <a:latin typeface="Times New Roman" pitchFamily="18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94351" y="8"/>
            <a:ext cx="4279900" cy="37782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760" tIns="45880" rIns="91760" bIns="45880" numCol="1" anchor="t" anchorCtr="0" compatLnSpc="1">
            <a:prstTxWarp prst="textNoShape">
              <a:avLst/>
            </a:prstTxWarp>
          </a:bodyPr>
          <a:lstStyle>
            <a:lvl1pPr algn="r" defTabSz="917575">
              <a:spcBef>
                <a:spcPct val="0"/>
              </a:spcBef>
              <a:defRPr sz="1200" b="0">
                <a:latin typeface="Times New Roman" pitchFamily="18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082925" y="528638"/>
            <a:ext cx="3709988" cy="256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16047" y="3248037"/>
            <a:ext cx="7242175" cy="3021013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760" tIns="45880" rIns="91760" bIns="458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Click to edit Master text styles</a:t>
            </a:r>
          </a:p>
          <a:p>
            <a:pPr lvl="1"/>
            <a:r>
              <a:rPr lang="de-DE" noProof="0" smtClean="0"/>
              <a:t>Second level</a:t>
            </a:r>
          </a:p>
          <a:p>
            <a:pPr lvl="2"/>
            <a:r>
              <a:rPr lang="de-DE" noProof="0" smtClean="0"/>
              <a:t>Third level</a:t>
            </a:r>
          </a:p>
          <a:p>
            <a:pPr lvl="3"/>
            <a:r>
              <a:rPr lang="de-DE" noProof="0" smtClean="0"/>
              <a:t>Fourth level</a:t>
            </a:r>
          </a:p>
          <a:p>
            <a:pPr lvl="4"/>
            <a:r>
              <a:rPr lang="de-DE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" y="6419866"/>
            <a:ext cx="4279900" cy="37782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760" tIns="45880" rIns="91760" bIns="45880" numCol="1" anchor="b" anchorCtr="0" compatLnSpc="1">
            <a:prstTxWarp prst="textNoShape">
              <a:avLst/>
            </a:prstTxWarp>
          </a:bodyPr>
          <a:lstStyle>
            <a:lvl1pPr algn="l" defTabSz="917575">
              <a:spcBef>
                <a:spcPct val="0"/>
              </a:spcBef>
              <a:defRPr sz="1200" b="0">
                <a:latin typeface="Times New Roman" pitchFamily="18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94351" y="6419866"/>
            <a:ext cx="4279900" cy="37782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760" tIns="45880" rIns="91760" bIns="45880" numCol="1" anchor="b" anchorCtr="0" compatLnSpc="1">
            <a:prstTxWarp prst="textNoShape">
              <a:avLst/>
            </a:prstTxWarp>
          </a:bodyPr>
          <a:lstStyle>
            <a:lvl1pPr algn="r" defTabSz="917575">
              <a:spcBef>
                <a:spcPct val="0"/>
              </a:spcBef>
              <a:defRPr sz="1200" b="0">
                <a:latin typeface="Times New Roman" pitchFamily="18" charset="0"/>
                <a:cs typeface="Arial" pitchFamily="34" charset="0"/>
              </a:defRPr>
            </a:lvl1pPr>
          </a:lstStyle>
          <a:p>
            <a:pPr>
              <a:defRPr/>
            </a:pPr>
            <a:fld id="{86EF5532-5135-40AE-80C6-1B7A7313BC20}" type="slidenum">
              <a:rPr lang="de-DE"/>
              <a:pPr>
                <a:defRPr/>
              </a:pPr>
              <a:t>‹N›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208733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097213" y="509588"/>
            <a:ext cx="3679825" cy="2549525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22399A-D852-48B0-9041-54A68C2D350D}" type="slidenum">
              <a:rPr lang="it-IT" smtClean="0">
                <a:solidFill>
                  <a:prstClr val="black"/>
                </a:solidFill>
              </a:rPr>
              <a:pPr/>
              <a:t>2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479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tags" Target="../tags/tag8.xml"/><Relationship Id="rId7" Type="http://schemas.openxmlformats.org/officeDocument/2006/relationships/image" Target="../media/image4.emf"/><Relationship Id="rId2" Type="http://schemas.openxmlformats.org/officeDocument/2006/relationships/tags" Target="../tags/tag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8.jpg"/><Relationship Id="rId5" Type="http://schemas.openxmlformats.org/officeDocument/2006/relationships/slideMaster" Target="../slideMasters/slideMaster7.xml"/><Relationship Id="rId10" Type="http://schemas.openxmlformats.org/officeDocument/2006/relationships/oleObject" Target="../embeddings/oleObject8.bin"/><Relationship Id="rId4" Type="http://schemas.openxmlformats.org/officeDocument/2006/relationships/tags" Target="../tags/tag9.xml"/><Relationship Id="rId9" Type="http://schemas.openxmlformats.org/officeDocument/2006/relationships/image" Target="../media/image7.emf"/></Relationships>
</file>

<file path=ppt/slideLayouts/_rels/slideLayout8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tags" Target="../tags/tag11.xml"/><Relationship Id="rId7" Type="http://schemas.openxmlformats.org/officeDocument/2006/relationships/image" Target="../media/image4.emf"/><Relationship Id="rId2" Type="http://schemas.openxmlformats.org/officeDocument/2006/relationships/tags" Target="../tags/tag10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8.jpg"/><Relationship Id="rId5" Type="http://schemas.openxmlformats.org/officeDocument/2006/relationships/slideMaster" Target="../slideMasters/slideMaster7.xml"/><Relationship Id="rId10" Type="http://schemas.openxmlformats.org/officeDocument/2006/relationships/oleObject" Target="../embeddings/oleObject11.bin"/><Relationship Id="rId4" Type="http://schemas.openxmlformats.org/officeDocument/2006/relationships/tags" Target="../tags/tag12.xml"/><Relationship Id="rId9" Type="http://schemas.openxmlformats.org/officeDocument/2006/relationships/image" Target="../media/image7.emf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tags" Target="../tags/tag14.xml"/><Relationship Id="rId7" Type="http://schemas.openxmlformats.org/officeDocument/2006/relationships/image" Target="../media/image2.png"/><Relationship Id="rId2" Type="http://schemas.openxmlformats.org/officeDocument/2006/relationships/tags" Target="../tags/tag13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7.xml"/><Relationship Id="rId9" Type="http://schemas.openxmlformats.org/officeDocument/2006/relationships/image" Target="../media/image7.emf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7.xml"/><Relationship Id="rId2" Type="http://schemas.openxmlformats.org/officeDocument/2006/relationships/tags" Target="../tags/tag15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14.bin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7.xml"/><Relationship Id="rId2" Type="http://schemas.openxmlformats.org/officeDocument/2006/relationships/tags" Target="../tags/tag16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15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42950" y="2130547"/>
            <a:ext cx="84201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18B63-78A7-49A5-86C7-6B8981C8C31B}" type="datetimeFigureOut">
              <a:rPr lang="it-IT"/>
              <a:pPr>
                <a:defRPr/>
              </a:pPr>
              <a:t>17/10/2017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3246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48ACC-D7EC-49AF-B0D6-E4E150BA7358}" type="datetimeFigureOut">
              <a:rPr lang="it-IT"/>
              <a:pPr>
                <a:defRPr/>
              </a:pPr>
              <a:t>17/10/2017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46896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181850" y="358869"/>
            <a:ext cx="2228850" cy="55911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95308" y="358869"/>
            <a:ext cx="6534150" cy="55911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140E0C-8C01-4BA4-955E-0E7557B8DE16}" type="datetimeFigureOut">
              <a:rPr lang="it-IT"/>
              <a:pPr>
                <a:defRPr/>
              </a:pPr>
              <a:t>17/10/2017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58806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42950" y="2130547"/>
            <a:ext cx="84201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2513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7780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638" y="4407022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19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95303" y="1600200"/>
            <a:ext cx="4381501" cy="4349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29199" y="1600200"/>
            <a:ext cx="4381501" cy="4349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6386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41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41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2571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5066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0730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8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3499" y="273146"/>
            <a:ext cx="553720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8" y="1435103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847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44AD1-B605-4536-BDD0-B5D04A4A4719}" type="datetimeFigureOut">
              <a:rPr lang="it-IT"/>
              <a:pPr>
                <a:defRPr/>
              </a:pPr>
              <a:t>17/10/2017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652552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dirty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5237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8829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181850" y="358869"/>
            <a:ext cx="2228850" cy="55911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95308" y="358869"/>
            <a:ext cx="6534150" cy="55911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395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42950" y="2130547"/>
            <a:ext cx="84201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8DE5D37-A380-4CA9-B48F-8BFFE0D547D0}" type="slidenum">
              <a:rPr lang="it-IT">
                <a:solidFill>
                  <a:srgbClr val="333399"/>
                </a:solidFill>
              </a:rPr>
              <a:pPr/>
              <a:t>‹N›</a:t>
            </a:fld>
            <a:endParaRPr lang="it-IT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6656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06DC9E7-52B1-4B28-AFBD-6ADF0D6317FD}" type="slidenum">
              <a:rPr lang="it-IT">
                <a:solidFill>
                  <a:srgbClr val="333399"/>
                </a:solidFill>
              </a:rPr>
              <a:pPr/>
              <a:t>‹N›</a:t>
            </a:fld>
            <a:endParaRPr lang="it-IT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2061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638" y="4407022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3462025-A161-4022-9205-0A6F1F756926}" type="slidenum">
              <a:rPr lang="it-IT">
                <a:solidFill>
                  <a:srgbClr val="333399"/>
                </a:solidFill>
              </a:rPr>
              <a:pPr/>
              <a:t>‹N›</a:t>
            </a:fld>
            <a:endParaRPr lang="it-IT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5700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95303" y="1600200"/>
            <a:ext cx="4381501" cy="4349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29199" y="1600200"/>
            <a:ext cx="4381501" cy="4349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43D6A99-37ED-483F-9C86-4E89C8BBF69B}" type="slidenum">
              <a:rPr lang="it-IT">
                <a:solidFill>
                  <a:srgbClr val="333399"/>
                </a:solidFill>
              </a:rPr>
              <a:pPr/>
              <a:t>‹N›</a:t>
            </a:fld>
            <a:endParaRPr lang="it-IT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996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41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41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BE817E4-1E8D-47AD-9E27-26B4742256FA}" type="slidenum">
              <a:rPr lang="it-IT">
                <a:solidFill>
                  <a:srgbClr val="333399"/>
                </a:solidFill>
              </a:rPr>
              <a:pPr/>
              <a:t>‹N›</a:t>
            </a:fld>
            <a:endParaRPr lang="it-IT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9266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2F0E347-B386-4FBE-B0A8-FA441D2E4C29}" type="slidenum">
              <a:rPr lang="it-IT">
                <a:solidFill>
                  <a:srgbClr val="333399"/>
                </a:solidFill>
              </a:rPr>
              <a:pPr/>
              <a:t>‹N›</a:t>
            </a:fld>
            <a:endParaRPr lang="it-IT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2341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BF964B8-4548-4DC4-BAE5-04857F54C115}" type="slidenum">
              <a:rPr lang="it-IT">
                <a:solidFill>
                  <a:srgbClr val="333399"/>
                </a:solidFill>
              </a:rPr>
              <a:pPr/>
              <a:t>‹N›</a:t>
            </a:fld>
            <a:endParaRPr lang="it-IT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030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638" y="4407022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2CA978-CA93-4237-AEE8-3BE289477731}" type="datetimeFigureOut">
              <a:rPr lang="it-IT"/>
              <a:pPr>
                <a:defRPr/>
              </a:pPr>
              <a:t>17/10/2017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53427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8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3499" y="273146"/>
            <a:ext cx="553720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8" y="1435103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FB128A1-69B1-4A0E-B87F-FD0F705D0F00}" type="slidenum">
              <a:rPr lang="it-IT">
                <a:solidFill>
                  <a:srgbClr val="333399"/>
                </a:solidFill>
              </a:rPr>
              <a:pPr/>
              <a:t>‹N›</a:t>
            </a:fld>
            <a:endParaRPr lang="it-IT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2975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F3C11B4-0FE2-4110-9BFB-1662DC6323FD}" type="slidenum">
              <a:rPr lang="it-IT">
                <a:solidFill>
                  <a:srgbClr val="333399"/>
                </a:solidFill>
              </a:rPr>
              <a:pPr/>
              <a:t>‹N›</a:t>
            </a:fld>
            <a:endParaRPr lang="it-IT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8246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152F5F6-6BCD-4DCE-A47E-295F572E4985}" type="slidenum">
              <a:rPr lang="it-IT">
                <a:solidFill>
                  <a:srgbClr val="333399"/>
                </a:solidFill>
              </a:rPr>
              <a:pPr/>
              <a:t>‹N›</a:t>
            </a:fld>
            <a:endParaRPr lang="it-IT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658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367654" y="189008"/>
            <a:ext cx="2289175" cy="5761037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95303" y="189008"/>
            <a:ext cx="6719889" cy="576103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F597F1D-07C8-4FD0-ABE6-BA3E9AD6289E}" type="slidenum">
              <a:rPr lang="it-IT">
                <a:solidFill>
                  <a:srgbClr val="333399"/>
                </a:solidFill>
              </a:rPr>
              <a:pPr/>
              <a:t>‹N›</a:t>
            </a:fld>
            <a:endParaRPr lang="it-IT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6266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42950" y="2130527"/>
            <a:ext cx="84201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243272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30019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33424" y="944563"/>
            <a:ext cx="8535989" cy="684212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33424" y="1933670"/>
            <a:ext cx="8535989" cy="1370247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25528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638" y="4407002"/>
            <a:ext cx="84201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638" y="4120668"/>
            <a:ext cx="8420100" cy="28623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7552744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733431" y="1933576"/>
            <a:ext cx="4191000" cy="250113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76825" y="1933576"/>
            <a:ext cx="4192588" cy="250113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749819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487897"/>
            <a:ext cx="4376738" cy="68698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18426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415" y="1487897"/>
            <a:ext cx="4378325" cy="68698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415" y="2174875"/>
            <a:ext cx="4378325" cy="18426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400362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0165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95303" y="1600200"/>
            <a:ext cx="4381501" cy="4349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29199" y="1600200"/>
            <a:ext cx="4381501" cy="4349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77692-4209-4825-B813-0851953C30D1}" type="datetimeFigureOut">
              <a:rPr lang="it-IT"/>
              <a:pPr>
                <a:defRPr/>
              </a:pPr>
              <a:t>17/10/2017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757910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645" y="197330"/>
            <a:ext cx="493490" cy="433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4665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8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3499" y="273146"/>
            <a:ext cx="5537201" cy="23864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8" y="1435202"/>
            <a:ext cx="3259138" cy="400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00225569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579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dirty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2003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17754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763547" y="1933670"/>
            <a:ext cx="5505866" cy="11271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966098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135813" y="1001714"/>
            <a:ext cx="2133600" cy="2058987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640081" y="1001714"/>
            <a:ext cx="2343334" cy="205898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754694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33424" y="1001713"/>
            <a:ext cx="8535989" cy="684212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733424" y="1933576"/>
            <a:ext cx="8535989" cy="243272"/>
          </a:xfrm>
        </p:spPr>
        <p:txBody>
          <a:bodyPr/>
          <a:lstStyle/>
          <a:p>
            <a:pPr lv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67284792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733424" y="1001807"/>
            <a:ext cx="8535989" cy="1370247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70912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olo, contenu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33424" y="1001713"/>
            <a:ext cx="8535989" cy="684212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733431" y="1933669"/>
            <a:ext cx="4191000" cy="1613519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5076825" y="1933669"/>
            <a:ext cx="4192588" cy="1613519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5076825" y="2573439"/>
            <a:ext cx="4192588" cy="1613519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036443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42950" y="2130527"/>
            <a:ext cx="84201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243272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917491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33424" y="1933670"/>
            <a:ext cx="8535989" cy="1370247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633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41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41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0A243E-4021-4261-A910-01B10F24EEDF}" type="datetimeFigureOut">
              <a:rPr lang="it-IT"/>
              <a:pPr>
                <a:defRPr/>
              </a:pPr>
              <a:t>17/10/2017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5207437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638" y="4407002"/>
            <a:ext cx="84201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638" y="4120668"/>
            <a:ext cx="8420100" cy="28623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2967199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733431" y="1933576"/>
            <a:ext cx="4191000" cy="250113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76825" y="1933576"/>
            <a:ext cx="4192588" cy="250113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288870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487897"/>
            <a:ext cx="4376738" cy="68698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18426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415" y="1487897"/>
            <a:ext cx="4378325" cy="68698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415" y="2174875"/>
            <a:ext cx="4378325" cy="18426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37620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4166542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33424" y="1001713"/>
            <a:ext cx="8535989" cy="684212"/>
          </a:xfrm>
        </p:spPr>
        <p:txBody>
          <a:bodyPr/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8667575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8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3499" y="273146"/>
            <a:ext cx="5537201" cy="23864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8" y="1435202"/>
            <a:ext cx="3259138" cy="400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50240255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579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dirty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2003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42979413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763547" y="1933670"/>
            <a:ext cx="5505866" cy="11271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134026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135813" y="1001714"/>
            <a:ext cx="2133600" cy="2058987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640081" y="1001714"/>
            <a:ext cx="2343334" cy="205898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396769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33424" y="1001713"/>
            <a:ext cx="8535989" cy="684212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733424" y="1933576"/>
            <a:ext cx="8535989" cy="243272"/>
          </a:xfrm>
        </p:spPr>
        <p:txBody>
          <a:bodyPr/>
          <a:lstStyle/>
          <a:p>
            <a:pPr lv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802489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262F7-031F-49E6-A65C-C3D353B16B43}" type="datetimeFigureOut">
              <a:rPr lang="it-IT"/>
              <a:pPr>
                <a:defRPr/>
              </a:pPr>
              <a:t>17/10/2017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037463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ol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33424" y="1001713"/>
            <a:ext cx="8535989" cy="684212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idx="1"/>
          </p:nvPr>
        </p:nvSpPr>
        <p:spPr>
          <a:xfrm>
            <a:off x="733424" y="1933576"/>
            <a:ext cx="8535989" cy="243272"/>
          </a:xfrm>
        </p:spPr>
        <p:txBody>
          <a:bodyPr/>
          <a:lstStyle/>
          <a:p>
            <a:pPr lv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35027585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33424" y="1001713"/>
            <a:ext cx="8535989" cy="684212"/>
          </a:xfrm>
        </p:spPr>
        <p:txBody>
          <a:bodyPr/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 bwMode="auto">
          <a:xfrm>
            <a:off x="733424" y="1933670"/>
            <a:ext cx="8535989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9800394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33424" y="1001713"/>
            <a:ext cx="8535989" cy="684212"/>
          </a:xfrm>
        </p:spPr>
        <p:txBody>
          <a:bodyPr/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 bwMode="auto">
          <a:xfrm>
            <a:off x="733424" y="1933670"/>
            <a:ext cx="8535989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5245078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33424" y="1001713"/>
            <a:ext cx="8535989" cy="684212"/>
          </a:xfrm>
        </p:spPr>
        <p:txBody>
          <a:bodyPr/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 bwMode="auto">
          <a:xfrm>
            <a:off x="733424" y="1933670"/>
            <a:ext cx="8535989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17122116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42950" y="2130527"/>
            <a:ext cx="84201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243272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7294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33424" y="1933670"/>
            <a:ext cx="8535989" cy="1370247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912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638" y="4407002"/>
            <a:ext cx="84201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638" y="4120668"/>
            <a:ext cx="8420100" cy="28623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2048379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733431" y="1933576"/>
            <a:ext cx="4191000" cy="250113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76825" y="1933576"/>
            <a:ext cx="4192588" cy="250113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9747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487897"/>
            <a:ext cx="4376738" cy="68698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18426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415" y="1487897"/>
            <a:ext cx="4378325" cy="68698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415" y="2174875"/>
            <a:ext cx="4378325" cy="18426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319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208598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E4F78F-C574-4383-8756-98938AE3C4ED}" type="datetimeFigureOut">
              <a:rPr lang="it-IT"/>
              <a:pPr>
                <a:defRPr/>
              </a:pPr>
              <a:t>17/10/2017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2536009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33424" y="1001713"/>
            <a:ext cx="8535989" cy="684212"/>
          </a:xfrm>
        </p:spPr>
        <p:txBody>
          <a:bodyPr/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644202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8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3499" y="273146"/>
            <a:ext cx="5537201" cy="23864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8" y="1435202"/>
            <a:ext cx="3259138" cy="400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68935054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579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dirty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2003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11543922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763547" y="1933670"/>
            <a:ext cx="5505866" cy="11271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095218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135813" y="1001714"/>
            <a:ext cx="2133600" cy="2058987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640081" y="1001714"/>
            <a:ext cx="2343334" cy="205898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098387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33424" y="1001713"/>
            <a:ext cx="8535989" cy="684212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733424" y="1933576"/>
            <a:ext cx="8535989" cy="243272"/>
          </a:xfrm>
        </p:spPr>
        <p:txBody>
          <a:bodyPr/>
          <a:lstStyle/>
          <a:p>
            <a:pPr lv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03259895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ol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33424" y="1001713"/>
            <a:ext cx="8535989" cy="684212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idx="1"/>
          </p:nvPr>
        </p:nvSpPr>
        <p:spPr>
          <a:xfrm>
            <a:off x="733424" y="1933576"/>
            <a:ext cx="8535989" cy="243272"/>
          </a:xfrm>
        </p:spPr>
        <p:txBody>
          <a:bodyPr/>
          <a:lstStyle/>
          <a:p>
            <a:pPr lv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8163877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33424" y="1001713"/>
            <a:ext cx="8535989" cy="684212"/>
          </a:xfrm>
        </p:spPr>
        <p:txBody>
          <a:bodyPr/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 bwMode="auto">
          <a:xfrm>
            <a:off x="733424" y="1933670"/>
            <a:ext cx="8535989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20447072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33424" y="1001713"/>
            <a:ext cx="8535989" cy="684212"/>
          </a:xfrm>
        </p:spPr>
        <p:txBody>
          <a:bodyPr/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 bwMode="auto">
          <a:xfrm>
            <a:off x="733424" y="1933670"/>
            <a:ext cx="8535989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54961008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33424" y="1001713"/>
            <a:ext cx="8535989" cy="684212"/>
          </a:xfrm>
        </p:spPr>
        <p:txBody>
          <a:bodyPr/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 bwMode="auto">
          <a:xfrm>
            <a:off x="733424" y="1933670"/>
            <a:ext cx="8535989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734473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8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3499" y="273146"/>
            <a:ext cx="553720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8" y="1435103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A48DF-899E-42A7-BDB2-20A32D8E9202}" type="datetimeFigureOut">
              <a:rPr lang="it-IT"/>
              <a:pPr>
                <a:defRPr/>
              </a:pPr>
              <a:t>17/10/2017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4166887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72346667"/>
              </p:ext>
            </p:extLst>
          </p:nvPr>
        </p:nvGraphicFramePr>
        <p:xfrm>
          <a:off x="0" y="0"/>
          <a:ext cx="158221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3084" name="Diapositiva think-cell" r:id="rId6" imgW="360" imgH="360" progId="TCLayout.ActiveDocument.1">
                  <p:embed/>
                </p:oleObj>
              </mc:Choice>
              <mc:Fallback>
                <p:oleObj name="Diapositiva think-cell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221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"/>
          <p:cNvSpPr txBox="1">
            <a:spLocks noChangeArrowheads="1"/>
          </p:cNvSpPr>
          <p:nvPr/>
        </p:nvSpPr>
        <p:spPr bwMode="auto">
          <a:xfrm>
            <a:off x="9384904" y="6718301"/>
            <a:ext cx="1603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>
            <a:lvl1pPr>
              <a:defRPr sz="900" b="0" smtClean="0"/>
            </a:lvl1pPr>
          </a:lstStyle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fld id="{4372884F-47F7-4D53-8078-75472CAAA155}" type="slidenum">
              <a:rPr lang="en-US">
                <a:solidFill>
                  <a:srgbClr val="000000"/>
                </a:solidFill>
                <a:latin typeface="Arial"/>
                <a:cs typeface="+mn-cs"/>
              </a:rPr>
              <a:pPr algn="l" fontAlgn="auto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en-US" dirty="0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6" name="Slide Number Line"/>
          <p:cNvSpPr>
            <a:spLocks noChangeShapeType="1"/>
          </p:cNvSpPr>
          <p:nvPr/>
        </p:nvSpPr>
        <p:spPr bwMode="auto">
          <a:xfrm>
            <a:off x="9269677" y="6734176"/>
            <a:ext cx="0" cy="123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it-IT" sz="1800" b="0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7" name="Header Line"/>
          <p:cNvSpPr>
            <a:spLocks noChangeShapeType="1"/>
          </p:cNvSpPr>
          <p:nvPr/>
        </p:nvSpPr>
        <p:spPr bwMode="auto">
          <a:xfrm>
            <a:off x="0" y="765175"/>
            <a:ext cx="9907720" cy="0"/>
          </a:xfrm>
          <a:prstGeom prst="line">
            <a:avLst/>
          </a:prstGeom>
          <a:noFill/>
          <a:ln w="9525">
            <a:solidFill>
              <a:srgbClr val="ECF2F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it-IT" sz="1800" b="0">
              <a:solidFill>
                <a:srgbClr val="000000"/>
              </a:solidFill>
              <a:latin typeface="Arial"/>
              <a:cs typeface="+mn-cs"/>
            </a:endParaRPr>
          </a:p>
        </p:txBody>
      </p:sp>
      <p:graphicFrame>
        <p:nvGraphicFramePr>
          <p:cNvPr id="9" name="Oggetto 9" hidden="1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1721" y="1589"/>
          <a:ext cx="1719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3085" name="Diapositiva think-cell" r:id="rId8" imgW="270" imgH="270" progId="TCLayout.ActiveDocument.1">
                  <p:embed/>
                </p:oleObj>
              </mc:Choice>
              <mc:Fallback>
                <p:oleObj name="Diapositiva think-cell" r:id="rId8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1" y="1589"/>
                        <a:ext cx="1719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42950" y="2130443"/>
            <a:ext cx="84201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243272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graphicFrame>
        <p:nvGraphicFramePr>
          <p:cNvPr id="10" name="Oggetto 9" hidden="1"/>
          <p:cNvGraphicFramePr>
            <a:graphicFrameLocks noChangeAspect="1"/>
          </p:cNvGraphicFramePr>
          <p:nvPr userDrawn="1"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812109579"/>
              </p:ext>
            </p:extLst>
          </p:nvPr>
        </p:nvGraphicFramePr>
        <p:xfrm>
          <a:off x="1721" y="1589"/>
          <a:ext cx="1719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3086" name="Diapositiva think-cell" r:id="rId10" imgW="270" imgH="270" progId="TCLayout.ActiveDocument.1">
                  <p:embed/>
                </p:oleObj>
              </mc:Choice>
              <mc:Fallback>
                <p:oleObj name="Diapositiva think-cell" r:id="rId10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721" y="1589"/>
                        <a:ext cx="1719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2" descr="Logo ADR Assistance DEF"/>
          <p:cNvPicPr/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4300" y="71129"/>
            <a:ext cx="762000" cy="666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164837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58828657"/>
              </p:ext>
            </p:extLst>
          </p:nvPr>
        </p:nvGraphicFramePr>
        <p:xfrm>
          <a:off x="0" y="0"/>
          <a:ext cx="158221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4108" name="Diapositiva think-cell" r:id="rId6" imgW="360" imgH="360" progId="TCLayout.ActiveDocument.1">
                  <p:embed/>
                </p:oleObj>
              </mc:Choice>
              <mc:Fallback>
                <p:oleObj name="Diapositiva think-cell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221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"/>
          <p:cNvSpPr txBox="1">
            <a:spLocks noChangeArrowheads="1"/>
          </p:cNvSpPr>
          <p:nvPr/>
        </p:nvSpPr>
        <p:spPr bwMode="auto">
          <a:xfrm>
            <a:off x="9384904" y="6718301"/>
            <a:ext cx="1603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>
            <a:lvl1pPr>
              <a:defRPr sz="900" b="0" smtClean="0"/>
            </a:lvl1pPr>
          </a:lstStyle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fld id="{8622EC6F-992B-47DB-9472-B631B9F33BF4}" type="slidenum">
              <a:rPr lang="en-US">
                <a:solidFill>
                  <a:srgbClr val="000000"/>
                </a:solidFill>
                <a:latin typeface="Arial"/>
                <a:cs typeface="+mn-cs"/>
              </a:rPr>
              <a:pPr algn="l" fontAlgn="auto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en-US" dirty="0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6" name="Slide Number Line"/>
          <p:cNvSpPr>
            <a:spLocks noChangeShapeType="1"/>
          </p:cNvSpPr>
          <p:nvPr/>
        </p:nvSpPr>
        <p:spPr bwMode="auto">
          <a:xfrm>
            <a:off x="9269677" y="6734176"/>
            <a:ext cx="0" cy="123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it-IT" sz="1800" b="0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7" name="Header Line"/>
          <p:cNvSpPr>
            <a:spLocks noChangeShapeType="1"/>
          </p:cNvSpPr>
          <p:nvPr/>
        </p:nvSpPr>
        <p:spPr bwMode="auto">
          <a:xfrm>
            <a:off x="0" y="765175"/>
            <a:ext cx="9907720" cy="0"/>
          </a:xfrm>
          <a:prstGeom prst="line">
            <a:avLst/>
          </a:prstGeom>
          <a:noFill/>
          <a:ln w="9525">
            <a:solidFill>
              <a:srgbClr val="ECF2F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it-IT" sz="1800" b="0">
              <a:solidFill>
                <a:srgbClr val="000000"/>
              </a:solidFill>
              <a:latin typeface="Arial"/>
              <a:cs typeface="+mn-cs"/>
            </a:endParaRPr>
          </a:p>
        </p:txBody>
      </p:sp>
      <p:graphicFrame>
        <p:nvGraphicFramePr>
          <p:cNvPr id="9" name="Oggetto 9" hidden="1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1721" y="1589"/>
          <a:ext cx="1719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4109" name="Diapositiva think-cell" r:id="rId8" imgW="270" imgH="270" progId="TCLayout.ActiveDocument.1">
                  <p:embed/>
                </p:oleObj>
              </mc:Choice>
              <mc:Fallback>
                <p:oleObj name="Diapositiva think-cell" r:id="rId8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1" y="1589"/>
                        <a:ext cx="1719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33424" y="797311"/>
            <a:ext cx="8535989" cy="684212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33424" y="1933584"/>
            <a:ext cx="8535989" cy="1370247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graphicFrame>
        <p:nvGraphicFramePr>
          <p:cNvPr id="10" name="Oggetto 9" hidden="1"/>
          <p:cNvGraphicFramePr>
            <a:graphicFrameLocks noChangeAspect="1"/>
          </p:cNvGraphicFramePr>
          <p:nvPr userDrawn="1"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653683199"/>
              </p:ext>
            </p:extLst>
          </p:nvPr>
        </p:nvGraphicFramePr>
        <p:xfrm>
          <a:off x="1721" y="1589"/>
          <a:ext cx="1719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4110" name="Diapositiva think-cell" r:id="rId10" imgW="270" imgH="270" progId="TCLayout.ActiveDocument.1">
                  <p:embed/>
                </p:oleObj>
              </mc:Choice>
              <mc:Fallback>
                <p:oleObj name="Diapositiva think-cell" r:id="rId10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721" y="1589"/>
                        <a:ext cx="1719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2" descr="Logo ADR Assistance DEF"/>
          <p:cNvPicPr/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4300" y="71129"/>
            <a:ext cx="762000" cy="666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666920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638" y="4406918"/>
            <a:ext cx="84201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638" y="4120668"/>
            <a:ext cx="8420100" cy="28623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12776750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733431" y="1933576"/>
            <a:ext cx="4191000" cy="250113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76825" y="1933576"/>
            <a:ext cx="4192588" cy="250113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30295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487897"/>
            <a:ext cx="4376738" cy="68698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18426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385" y="1487897"/>
            <a:ext cx="4378325" cy="68698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385" y="2174875"/>
            <a:ext cx="4378325" cy="18426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416749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328957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66708079"/>
              </p:ext>
            </p:extLst>
          </p:nvPr>
        </p:nvGraphicFramePr>
        <p:xfrm>
          <a:off x="0" y="0"/>
          <a:ext cx="158221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5102" name="Diapositiva think-cell" r:id="rId5" imgW="360" imgH="360" progId="TCLayout.ActiveDocument.1">
                  <p:embed/>
                </p:oleObj>
              </mc:Choice>
              <mc:Fallback>
                <p:oleObj name="Diapositiva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221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"/>
          <p:cNvSpPr txBox="1">
            <a:spLocks noChangeArrowheads="1"/>
          </p:cNvSpPr>
          <p:nvPr/>
        </p:nvSpPr>
        <p:spPr bwMode="auto">
          <a:xfrm>
            <a:off x="9384904" y="6718301"/>
            <a:ext cx="1603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>
            <a:lvl1pPr>
              <a:defRPr sz="900" b="0" smtClean="0"/>
            </a:lvl1pPr>
          </a:lstStyle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fld id="{30289613-213A-4558-9875-79A56BBDA63F}" type="slidenum">
              <a:rPr lang="en-US">
                <a:solidFill>
                  <a:srgbClr val="000000"/>
                </a:solidFill>
                <a:latin typeface="Arial"/>
                <a:cs typeface="+mn-cs"/>
              </a:rPr>
              <a:pPr algn="l" fontAlgn="auto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en-US" dirty="0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4" name="Slide Number Line"/>
          <p:cNvSpPr>
            <a:spLocks noChangeShapeType="1"/>
          </p:cNvSpPr>
          <p:nvPr/>
        </p:nvSpPr>
        <p:spPr bwMode="auto">
          <a:xfrm>
            <a:off x="9269677" y="6734176"/>
            <a:ext cx="0" cy="123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it-IT" sz="1800" b="0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" name="Header Line"/>
          <p:cNvSpPr>
            <a:spLocks noChangeShapeType="1"/>
          </p:cNvSpPr>
          <p:nvPr/>
        </p:nvSpPr>
        <p:spPr bwMode="auto">
          <a:xfrm>
            <a:off x="0" y="765175"/>
            <a:ext cx="9907720" cy="0"/>
          </a:xfrm>
          <a:prstGeom prst="line">
            <a:avLst/>
          </a:prstGeom>
          <a:noFill/>
          <a:ln w="9525">
            <a:solidFill>
              <a:srgbClr val="ECF2F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it-IT" sz="1800" b="0">
              <a:solidFill>
                <a:srgbClr val="000000"/>
              </a:solidFill>
              <a:latin typeface="Arial"/>
              <a:cs typeface="+mn-cs"/>
            </a:endParaRPr>
          </a:p>
        </p:txBody>
      </p:sp>
      <p:pic>
        <p:nvPicPr>
          <p:cNvPr id="6" name="Picture 7" descr="ADR_log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5512" y="188913"/>
            <a:ext cx="146354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Oggetto 9" hidden="1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1721" y="1589"/>
          <a:ext cx="1719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5103" name="Diapositiva think-cell" r:id="rId8" imgW="270" imgH="270" progId="TCLayout.ActiveDocument.1">
                  <p:embed/>
                </p:oleObj>
              </mc:Choice>
              <mc:Fallback>
                <p:oleObj name="Diapositiva think-cell" r:id="rId8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1" y="1589"/>
                        <a:ext cx="1719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1808542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4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3499" y="273062"/>
            <a:ext cx="5537201" cy="23864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4" y="1435118"/>
            <a:ext cx="3259138" cy="400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45534042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579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2003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45088163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763547" y="1933584"/>
            <a:ext cx="5505866" cy="11271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6640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dirty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16EC42-B4A9-48D1-BF90-B265D27DF59D}" type="datetimeFigureOut">
              <a:rPr lang="it-IT"/>
              <a:pPr>
                <a:defRPr/>
              </a:pPr>
              <a:t>17/10/2017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318491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135813" y="1001714"/>
            <a:ext cx="2133600" cy="2058987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640081" y="1001714"/>
            <a:ext cx="2343334" cy="205898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094663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33424" y="1001713"/>
            <a:ext cx="8535989" cy="684212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733424" y="1933576"/>
            <a:ext cx="8535989" cy="243272"/>
          </a:xfrm>
        </p:spPr>
        <p:txBody>
          <a:bodyPr/>
          <a:lstStyle/>
          <a:p>
            <a:pPr lv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885348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ol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33424" y="1001713"/>
            <a:ext cx="8535989" cy="684212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idx="1"/>
          </p:nvPr>
        </p:nvSpPr>
        <p:spPr>
          <a:xfrm>
            <a:off x="733424" y="1933576"/>
            <a:ext cx="8535989" cy="243272"/>
          </a:xfrm>
        </p:spPr>
        <p:txBody>
          <a:bodyPr/>
          <a:lstStyle/>
          <a:p>
            <a:pPr lv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57436151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33424" y="1001713"/>
            <a:ext cx="8535989" cy="684212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733431" y="1933583"/>
            <a:ext cx="4191000" cy="1613519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76825" y="1933583"/>
            <a:ext cx="4192588" cy="1613519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357074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33424" y="1001713"/>
            <a:ext cx="8535989" cy="684212"/>
          </a:xfrm>
        </p:spPr>
        <p:txBody>
          <a:bodyPr/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117754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ggetto 9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721" y="1589"/>
          <a:ext cx="1719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6096" name="Diapositiva think-cell" r:id="rId4" imgW="360" imgH="360" progId="TCLayout.ActiveDocument.1">
                  <p:embed/>
                </p:oleObj>
              </mc:Choice>
              <mc:Fallback>
                <p:oleObj name="Diapositiva think-cell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1" y="1589"/>
                        <a:ext cx="1719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hape 7"/>
          <p:cNvSpPr>
            <a:spLocks noGrp="1"/>
          </p:cNvSpPr>
          <p:nvPr>
            <p:ph type="sldNum" sz="quarter" idx="10"/>
          </p:nvPr>
        </p:nvSpPr>
        <p:spPr>
          <a:xfrm>
            <a:off x="9427899" y="6562725"/>
            <a:ext cx="478102" cy="179388"/>
          </a:xfrm>
          <a:prstGeom prst="rect">
            <a:avLst/>
          </a:prstGeom>
        </p:spPr>
        <p:txBody>
          <a:bodyPr/>
          <a:lstStyle>
            <a:lvl1pPr algn="l" eaLnBrk="0" hangingPunct="0"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698BAE7-23DE-4495-AAD8-176DB6C92E95}" type="slidenum">
              <a:rPr lang="it-IT" sz="1800" b="0" smtClean="0">
                <a:solidFill>
                  <a:srgbClr val="000000"/>
                </a:solidFill>
                <a:latin typeface="Arial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‹N›</a:t>
            </a:fld>
            <a:endParaRPr lang="it-IT" sz="1800" b="0">
              <a:solidFill>
                <a:srgbClr val="000000"/>
              </a:solidFill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2272796"/>
      </p:ext>
    </p:extLst>
  </p:cSld>
  <p:clrMapOvr>
    <a:masterClrMapping/>
  </p:clrMapOvr>
  <p:transition spd="med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ggetto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04371963"/>
              </p:ext>
            </p:extLst>
          </p:nvPr>
        </p:nvGraphicFramePr>
        <p:xfrm>
          <a:off x="1721" y="1589"/>
          <a:ext cx="1719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7120" name="Diapositiva think-cell" r:id="rId4" imgW="360" imgH="360" progId="TCLayout.ActiveDocument.1">
                  <p:embed/>
                </p:oleObj>
              </mc:Choice>
              <mc:Fallback>
                <p:oleObj name="Diapositiva think-cell" r:id="rId4" imgW="360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21" y="1589"/>
                        <a:ext cx="1719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43641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tags" Target="../tags/tag2.xml"/><Relationship Id="rId2" Type="http://schemas.openxmlformats.org/officeDocument/2006/relationships/slideLayout" Target="../slideLayouts/slideLayout35.xml"/><Relationship Id="rId16" Type="http://schemas.openxmlformats.org/officeDocument/2006/relationships/vmlDrawing" Target="../drawings/vmlDrawing1.v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43.xml"/><Relationship Id="rId19" Type="http://schemas.openxmlformats.org/officeDocument/2006/relationships/image" Target="../media/image4.emf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18" Type="http://schemas.openxmlformats.org/officeDocument/2006/relationships/vmlDrawing" Target="../drawings/vmlDrawing2.vml"/><Relationship Id="rId3" Type="http://schemas.openxmlformats.org/officeDocument/2006/relationships/slideLayout" Target="../slideLayouts/slideLayout50.xml"/><Relationship Id="rId21" Type="http://schemas.openxmlformats.org/officeDocument/2006/relationships/image" Target="../media/image4.emf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20" Type="http://schemas.openxmlformats.org/officeDocument/2006/relationships/oleObject" Target="../embeddings/oleObject2.bin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57.xml"/><Relationship Id="rId19" Type="http://schemas.openxmlformats.org/officeDocument/2006/relationships/tags" Target="../tags/tag3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Relationship Id="rId22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6.xml"/><Relationship Id="rId18" Type="http://schemas.openxmlformats.org/officeDocument/2006/relationships/vmlDrawing" Target="../drawings/vmlDrawing3.vml"/><Relationship Id="rId3" Type="http://schemas.openxmlformats.org/officeDocument/2006/relationships/slideLayout" Target="../slideLayouts/slideLayout66.xml"/><Relationship Id="rId21" Type="http://schemas.openxmlformats.org/officeDocument/2006/relationships/image" Target="../media/image4.emf"/><Relationship Id="rId7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5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65.xml"/><Relationship Id="rId16" Type="http://schemas.openxmlformats.org/officeDocument/2006/relationships/slideLayout" Target="../slideLayouts/slideLayout79.xml"/><Relationship Id="rId20" Type="http://schemas.openxmlformats.org/officeDocument/2006/relationships/oleObject" Target="../embeddings/oleObject3.bin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5" Type="http://schemas.openxmlformats.org/officeDocument/2006/relationships/slideLayout" Target="../slideLayouts/slideLayout78.xml"/><Relationship Id="rId23" Type="http://schemas.openxmlformats.org/officeDocument/2006/relationships/image" Target="../media/image6.jpeg"/><Relationship Id="rId10" Type="http://schemas.openxmlformats.org/officeDocument/2006/relationships/slideLayout" Target="../slideLayouts/slideLayout73.xml"/><Relationship Id="rId19" Type="http://schemas.openxmlformats.org/officeDocument/2006/relationships/tags" Target="../tags/tag4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slideLayout" Target="../slideLayouts/slideLayout77.xml"/><Relationship Id="rId22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slideLayout" Target="../slideLayouts/slideLayout92.xml"/><Relationship Id="rId18" Type="http://schemas.openxmlformats.org/officeDocument/2006/relationships/theme" Target="../theme/theme7.xml"/><Relationship Id="rId26" Type="http://schemas.openxmlformats.org/officeDocument/2006/relationships/image" Target="../media/image8.jpg"/><Relationship Id="rId3" Type="http://schemas.openxmlformats.org/officeDocument/2006/relationships/slideLayout" Target="../slideLayouts/slideLayout82.xml"/><Relationship Id="rId21" Type="http://schemas.openxmlformats.org/officeDocument/2006/relationships/tags" Target="../tags/tag6.xml"/><Relationship Id="rId7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91.xml"/><Relationship Id="rId17" Type="http://schemas.openxmlformats.org/officeDocument/2006/relationships/slideLayout" Target="../slideLayouts/slideLayout96.xml"/><Relationship Id="rId25" Type="http://schemas.openxmlformats.org/officeDocument/2006/relationships/image" Target="../media/image7.emf"/><Relationship Id="rId2" Type="http://schemas.openxmlformats.org/officeDocument/2006/relationships/slideLayout" Target="../slideLayouts/slideLayout81.xml"/><Relationship Id="rId16" Type="http://schemas.openxmlformats.org/officeDocument/2006/relationships/slideLayout" Target="../slideLayouts/slideLayout95.xml"/><Relationship Id="rId20" Type="http://schemas.openxmlformats.org/officeDocument/2006/relationships/tags" Target="../tags/tag5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24" Type="http://schemas.openxmlformats.org/officeDocument/2006/relationships/oleObject" Target="../embeddings/oleObject5.bin"/><Relationship Id="rId5" Type="http://schemas.openxmlformats.org/officeDocument/2006/relationships/slideLayout" Target="../slideLayouts/slideLayout84.xml"/><Relationship Id="rId15" Type="http://schemas.openxmlformats.org/officeDocument/2006/relationships/slideLayout" Target="../slideLayouts/slideLayout94.xml"/><Relationship Id="rId23" Type="http://schemas.openxmlformats.org/officeDocument/2006/relationships/image" Target="../media/image4.emf"/><Relationship Id="rId10" Type="http://schemas.openxmlformats.org/officeDocument/2006/relationships/slideLayout" Target="../slideLayouts/slideLayout89.xml"/><Relationship Id="rId19" Type="http://schemas.openxmlformats.org/officeDocument/2006/relationships/vmlDrawing" Target="../drawings/vmlDrawing4.v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slideLayout" Target="../slideLayouts/slideLayout93.xml"/><Relationship Id="rId22" Type="http://schemas.openxmlformats.org/officeDocument/2006/relationships/oleObject" Target="../embeddings/oleObject4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7" descr="ADR_log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" y="476250"/>
            <a:ext cx="1806575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358869"/>
            <a:ext cx="8915400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0"/>
            <a:ext cx="8915400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301941" y="3716338"/>
            <a:ext cx="8424863" cy="476250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ts val="2500"/>
              </a:lnSpc>
              <a:spcBef>
                <a:spcPct val="0"/>
              </a:spcBef>
              <a:defRPr sz="1600" b="0">
                <a:latin typeface="+mn-lt"/>
                <a:cs typeface="+mn-cs"/>
              </a:defRPr>
            </a:lvl1pPr>
          </a:lstStyle>
          <a:p>
            <a:pPr>
              <a:defRPr/>
            </a:pPr>
            <a:fld id="{D30DAA9A-6619-4034-B08F-EFF58E914A4A}" type="datetimeFigureOut">
              <a:rPr lang="it-IT"/>
              <a:pPr>
                <a:defRPr/>
              </a:pPr>
              <a:t>17/10/2017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6" r:id="rId1"/>
    <p:sldLayoutId id="2147484137" r:id="rId2"/>
    <p:sldLayoutId id="2147484138" r:id="rId3"/>
    <p:sldLayoutId id="2147484139" r:id="rId4"/>
    <p:sldLayoutId id="2147484140" r:id="rId5"/>
    <p:sldLayoutId id="2147484141" r:id="rId6"/>
    <p:sldLayoutId id="2147484142" r:id="rId7"/>
    <p:sldLayoutId id="2147484143" r:id="rId8"/>
    <p:sldLayoutId id="2147484144" r:id="rId9"/>
    <p:sldLayoutId id="2147484145" r:id="rId10"/>
    <p:sldLayoutId id="2147484146" r:id="rId11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358869"/>
            <a:ext cx="8915400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0"/>
            <a:ext cx="8915400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301941" y="3716338"/>
            <a:ext cx="8424863" cy="476250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ts val="2500"/>
              </a:lnSpc>
              <a:spcBef>
                <a:spcPct val="0"/>
              </a:spcBef>
              <a:defRPr sz="1600" b="0" dirty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874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2" r:id="rId1"/>
    <p:sldLayoutId id="2147484233" r:id="rId2"/>
    <p:sldLayoutId id="2147484234" r:id="rId3"/>
    <p:sldLayoutId id="2147484235" r:id="rId4"/>
    <p:sldLayoutId id="2147484236" r:id="rId5"/>
    <p:sldLayoutId id="2147484237" r:id="rId6"/>
    <p:sldLayoutId id="2147484238" r:id="rId7"/>
    <p:sldLayoutId id="2147484239" r:id="rId8"/>
    <p:sldLayoutId id="2147484240" r:id="rId9"/>
    <p:sldLayoutId id="2147484241" r:id="rId10"/>
    <p:sldLayoutId id="2147484242" r:id="rId1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10"/>
          <p:cNvSpPr>
            <a:spLocks noChangeArrowheads="1"/>
          </p:cNvSpPr>
          <p:nvPr/>
        </p:nvSpPr>
        <p:spPr bwMode="auto">
          <a:xfrm>
            <a:off x="0" y="6265985"/>
            <a:ext cx="9906000" cy="619125"/>
          </a:xfrm>
          <a:prstGeom prst="rect">
            <a:avLst/>
          </a:prstGeom>
          <a:solidFill>
            <a:srgbClr val="ECF2F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>
              <a:lnSpc>
                <a:spcPts val="2500"/>
              </a:lnSpc>
            </a:pPr>
            <a:endParaRPr lang="it-IT" sz="1600" b="0" dirty="0" smtClean="0">
              <a:solidFill>
                <a:srgbClr val="000000"/>
              </a:solidFill>
            </a:endParaRPr>
          </a:p>
        </p:txBody>
      </p:sp>
      <p:pic>
        <p:nvPicPr>
          <p:cNvPr id="109571" name="Picture 11" descr="ADR_followus_nero_bi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825" y="6389688"/>
            <a:ext cx="309563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9572" name="Rectangle 9"/>
          <p:cNvSpPr>
            <a:spLocks noChangeArrowheads="1"/>
          </p:cNvSpPr>
          <p:nvPr/>
        </p:nvSpPr>
        <p:spPr bwMode="auto">
          <a:xfrm>
            <a:off x="0" y="94"/>
            <a:ext cx="9906000" cy="796925"/>
          </a:xfrm>
          <a:prstGeom prst="rect">
            <a:avLst/>
          </a:prstGeom>
          <a:solidFill>
            <a:srgbClr val="ECF2F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>
              <a:lnSpc>
                <a:spcPts val="2500"/>
              </a:lnSpc>
            </a:pPr>
            <a:endParaRPr lang="it-IT" sz="1600" b="0" dirty="0" smtClean="0">
              <a:solidFill>
                <a:srgbClr val="000000"/>
              </a:solidFill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1363" y="188913"/>
            <a:ext cx="8915400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0"/>
            <a:ext cx="8915400" cy="434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493250" y="6511925"/>
            <a:ext cx="350838" cy="179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700">
                <a:solidFill>
                  <a:schemeClr val="accent2"/>
                </a:solidFill>
                <a:ea typeface="+mn-ea"/>
              </a:defRPr>
            </a:lvl1pPr>
          </a:lstStyle>
          <a:p>
            <a:fld id="{5259509E-B038-4301-A7F2-8802FDB4E066}" type="slidenum">
              <a:rPr lang="it-IT" smtClean="0">
                <a:solidFill>
                  <a:srgbClr val="333399"/>
                </a:solidFill>
              </a:rPr>
              <a:pPr/>
              <a:t>‹N›</a:t>
            </a:fld>
            <a:endParaRPr lang="it-IT" dirty="0" smtClean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555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94" r:id="rId1"/>
    <p:sldLayoutId id="2147484495" r:id="rId2"/>
    <p:sldLayoutId id="2147484496" r:id="rId3"/>
    <p:sldLayoutId id="2147484497" r:id="rId4"/>
    <p:sldLayoutId id="2147484498" r:id="rId5"/>
    <p:sldLayoutId id="2147484499" r:id="rId6"/>
    <p:sldLayoutId id="2147484500" r:id="rId7"/>
    <p:sldLayoutId id="2147484501" r:id="rId8"/>
    <p:sldLayoutId id="2147484502" r:id="rId9"/>
    <p:sldLayoutId id="2147484503" r:id="rId10"/>
    <p:sldLayoutId id="2147484504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pitchFamily="34" charset="0"/>
          <a:ea typeface="MS PGothic" pitchFamily="34" charset="-128"/>
        </a:defRPr>
      </a:lvl2pPr>
      <a:lvl3pPr algn="l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pitchFamily="34" charset="0"/>
          <a:ea typeface="MS PGothic" pitchFamily="34" charset="-128"/>
        </a:defRPr>
      </a:lvl3pPr>
      <a:lvl4pPr algn="l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pitchFamily="34" charset="0"/>
          <a:ea typeface="MS PGothic" pitchFamily="34" charset="-128"/>
        </a:defRPr>
      </a:lvl4pPr>
      <a:lvl5pPr algn="l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pitchFamily="34" charset="0"/>
          <a:ea typeface="MS PGothic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pitchFamily="34" charset="0"/>
          <a:ea typeface="MS PGothic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pitchFamily="34" charset="0"/>
          <a:ea typeface="MS PGothic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pitchFamily="34" charset="0"/>
          <a:ea typeface="MS PGothic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pitchFamily="34" charset="0"/>
          <a:ea typeface="MS PGothic" pitchFamily="34" charset="-128"/>
        </a:defRPr>
      </a:lvl9pPr>
    </p:titleStyle>
    <p:bodyStyle>
      <a:lvl1pPr marL="342900" indent="-342900" algn="l" rtl="0" fontAlgn="base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13" hidden="1"/>
          <p:cNvGraphicFramePr>
            <a:graphicFrameLocks noChangeAspect="1"/>
          </p:cNvGraphicFramePr>
          <p:nvPr>
            <p:custDataLst>
              <p:tags r:id="rId17"/>
            </p:custDataLst>
            <p:extLst>
              <p:ext uri="{D42A27DB-BD31-4B8C-83A1-F6EECF244321}">
                <p14:modId xmlns:p14="http://schemas.microsoft.com/office/powerpoint/2010/main" val="824024548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4520" name="think-cell Slide" r:id="rId18" imgW="360" imgH="360" progId="TCLayout.ActiveDocument.1">
                  <p:embed/>
                </p:oleObj>
              </mc:Choice>
              <mc:Fallback>
                <p:oleObj name="think-cell Slide" r:id="rId18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" name="Rectangle 10"/>
          <p:cNvSpPr>
            <a:spLocks noChangeArrowheads="1"/>
          </p:cNvSpPr>
          <p:nvPr/>
        </p:nvSpPr>
        <p:spPr bwMode="auto">
          <a:xfrm>
            <a:off x="0" y="6669088"/>
            <a:ext cx="9906000" cy="215900"/>
          </a:xfrm>
          <a:prstGeom prst="rect">
            <a:avLst/>
          </a:prstGeom>
          <a:solidFill>
            <a:srgbClr val="ECF2F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>
              <a:lnSpc>
                <a:spcPts val="2500"/>
              </a:lnSpc>
            </a:pPr>
            <a:endParaRPr lang="en-US" sz="1600" b="0" dirty="0">
              <a:solidFill>
                <a:srgbClr val="000000"/>
              </a:solidFill>
            </a:endParaRPr>
          </a:p>
        </p:txBody>
      </p:sp>
      <p:sp>
        <p:nvSpPr>
          <p:cNvPr id="3076" name="Title Placeholder 1"/>
          <p:cNvSpPr>
            <a:spLocks noGrp="1"/>
          </p:cNvSpPr>
          <p:nvPr>
            <p:ph type="title"/>
          </p:nvPr>
        </p:nvSpPr>
        <p:spPr bwMode="auto">
          <a:xfrm>
            <a:off x="733424" y="1001713"/>
            <a:ext cx="8535989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33424" y="1933670"/>
            <a:ext cx="8535989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Slide Number"/>
          <p:cNvSpPr txBox="1">
            <a:spLocks noChangeArrowheads="1"/>
          </p:cNvSpPr>
          <p:nvPr/>
        </p:nvSpPr>
        <p:spPr bwMode="auto">
          <a:xfrm>
            <a:off x="9385300" y="6718402"/>
            <a:ext cx="1603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>
            <a:lvl1pPr>
              <a:defRPr sz="900" b="0" smtClean="0"/>
            </a:lvl1pPr>
          </a:lstStyle>
          <a:p>
            <a:pPr algn="l">
              <a:defRPr/>
            </a:pPr>
            <a:fld id="{08AB55FF-16C2-4874-B035-5D230198F9E8}" type="slidenum">
              <a:rPr lang="en-US">
                <a:solidFill>
                  <a:srgbClr val="000000"/>
                </a:solidFill>
                <a:latin typeface="Arial"/>
              </a:rPr>
              <a:pPr algn="l">
                <a:defRPr/>
              </a:pPr>
              <a:t>‹N›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79" name="Slide Number Line"/>
          <p:cNvSpPr>
            <a:spLocks noChangeShapeType="1"/>
          </p:cNvSpPr>
          <p:nvPr/>
        </p:nvSpPr>
        <p:spPr bwMode="auto">
          <a:xfrm>
            <a:off x="9269413" y="6734277"/>
            <a:ext cx="0" cy="123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0" tIns="0" rIns="0" bIns="0" anchor="ctr">
            <a:spAutoFit/>
          </a:bodyPr>
          <a:lstStyle/>
          <a:p>
            <a:endParaRPr lang="it-IT" dirty="0">
              <a:solidFill>
                <a:srgbClr val="000000"/>
              </a:solidFill>
            </a:endParaRPr>
          </a:p>
        </p:txBody>
      </p:sp>
      <p:sp>
        <p:nvSpPr>
          <p:cNvPr id="3080" name="Header Line"/>
          <p:cNvSpPr>
            <a:spLocks noChangeShapeType="1"/>
          </p:cNvSpPr>
          <p:nvPr/>
        </p:nvSpPr>
        <p:spPr bwMode="auto">
          <a:xfrm>
            <a:off x="0" y="765175"/>
            <a:ext cx="9907588" cy="0"/>
          </a:xfrm>
          <a:prstGeom prst="line">
            <a:avLst/>
          </a:prstGeom>
          <a:noFill/>
          <a:ln w="9525">
            <a:solidFill>
              <a:srgbClr val="ECF2F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 dirty="0">
              <a:solidFill>
                <a:srgbClr val="000000"/>
              </a:solidFill>
            </a:endParaRPr>
          </a:p>
        </p:txBody>
      </p:sp>
      <p:pic>
        <p:nvPicPr>
          <p:cNvPr id="3081" name="Picture 7" descr="ADR_logo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140" y="188913"/>
            <a:ext cx="14620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0556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99" r:id="rId1"/>
    <p:sldLayoutId id="2147484700" r:id="rId2"/>
    <p:sldLayoutId id="2147484701" r:id="rId3"/>
    <p:sldLayoutId id="2147484702" r:id="rId4"/>
    <p:sldLayoutId id="2147484703" r:id="rId5"/>
    <p:sldLayoutId id="2147484704" r:id="rId6"/>
    <p:sldLayoutId id="2147484705" r:id="rId7"/>
    <p:sldLayoutId id="2147484706" r:id="rId8"/>
    <p:sldLayoutId id="2147484707" r:id="rId9"/>
    <p:sldLayoutId id="2147484708" r:id="rId10"/>
    <p:sldLayoutId id="2147484709" r:id="rId11"/>
    <p:sldLayoutId id="2147484710" r:id="rId12"/>
    <p:sldLayoutId id="2147484711" r:id="rId13"/>
    <p:sldLayoutId id="2147484712" r:id="rId14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5pPr>
      <a:lvl6pPr marL="457200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6pPr>
      <a:lvl7pPr marL="914400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7pPr>
      <a:lvl8pPr marL="1371600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8pPr>
      <a:lvl9pPr marL="1828800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lnSpc>
          <a:spcPct val="93000"/>
        </a:lnSpc>
        <a:spcBef>
          <a:spcPts val="25"/>
        </a:spcBef>
        <a:spcAft>
          <a:spcPct val="0"/>
        </a:spcAft>
        <a:buFont typeface="Arial" pitchFamily="34" charset="0"/>
        <a:defRPr sz="1700" b="1">
          <a:solidFill>
            <a:schemeClr val="tx1"/>
          </a:solidFill>
          <a:latin typeface="+mn-lt"/>
          <a:ea typeface="+mn-ea"/>
          <a:cs typeface="+mn-cs"/>
        </a:defRPr>
      </a:lvl1pPr>
      <a:lvl2pPr marL="230188" indent="-230188" algn="l" rtl="0" eaLnBrk="0" fontAlgn="base" hangingPunct="0">
        <a:lnSpc>
          <a:spcPct val="93000"/>
        </a:lnSpc>
        <a:spcBef>
          <a:spcPts val="1200"/>
        </a:spcBef>
        <a:spcAft>
          <a:spcPct val="0"/>
        </a:spcAft>
        <a:buFont typeface="Arial" pitchFamily="34" charset="0"/>
        <a:buChar char="•"/>
        <a:defRPr sz="1700">
          <a:solidFill>
            <a:schemeClr val="tx1"/>
          </a:solidFill>
          <a:latin typeface="+mn-lt"/>
        </a:defRPr>
      </a:lvl2pPr>
      <a:lvl3pPr marL="481013" indent="-233363" algn="l" rtl="0" eaLnBrk="0" fontAlgn="base" hangingPunct="0">
        <a:lnSpc>
          <a:spcPct val="93000"/>
        </a:lnSpc>
        <a:spcBef>
          <a:spcPts val="38"/>
        </a:spcBef>
        <a:spcAft>
          <a:spcPct val="0"/>
        </a:spcAft>
        <a:buFont typeface="Arial" pitchFamily="34" charset="0"/>
        <a:buChar char="–"/>
        <a:defRPr sz="1700">
          <a:solidFill>
            <a:schemeClr val="tx1"/>
          </a:solidFill>
          <a:latin typeface="+mn-lt"/>
        </a:defRPr>
      </a:lvl3pPr>
      <a:lvl4pPr marL="696913" indent="-200025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Font typeface="Arial" pitchFamily="34" charset="0"/>
        <a:buChar char="-"/>
        <a:defRPr sz="1700">
          <a:solidFill>
            <a:schemeClr val="tx1"/>
          </a:solidFill>
          <a:latin typeface="+mn-lt"/>
        </a:defRPr>
      </a:lvl4pPr>
      <a:lvl5pPr marL="696913" indent="1131888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Font typeface="Arial" pitchFamily="34" charset="0"/>
        <a:defRPr sz="1700">
          <a:solidFill>
            <a:schemeClr val="tx1"/>
          </a:solidFill>
          <a:latin typeface="+mn-lt"/>
        </a:defRPr>
      </a:lvl5pPr>
      <a:lvl6pPr marL="1154113" indent="1131888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Font typeface="Arial" pitchFamily="34" charset="0"/>
        <a:defRPr sz="1700">
          <a:solidFill>
            <a:schemeClr val="tx1"/>
          </a:solidFill>
          <a:latin typeface="+mn-lt"/>
        </a:defRPr>
      </a:lvl6pPr>
      <a:lvl7pPr marL="1611313" indent="1131888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Font typeface="Arial" pitchFamily="34" charset="0"/>
        <a:defRPr sz="1700">
          <a:solidFill>
            <a:schemeClr val="tx1"/>
          </a:solidFill>
          <a:latin typeface="+mn-lt"/>
        </a:defRPr>
      </a:lvl7pPr>
      <a:lvl8pPr marL="2068513" indent="1131888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Font typeface="Arial" pitchFamily="34" charset="0"/>
        <a:defRPr sz="1700">
          <a:solidFill>
            <a:schemeClr val="tx1"/>
          </a:solidFill>
          <a:latin typeface="+mn-lt"/>
        </a:defRPr>
      </a:lvl8pPr>
      <a:lvl9pPr marL="2525713" indent="1131888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Font typeface="Arial" pitchFamily="34" charset="0"/>
        <a:defRPr sz="17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13" hidden="1"/>
          <p:cNvGraphicFramePr>
            <a:graphicFrameLocks noChangeAspect="1"/>
          </p:cNvGraphicFramePr>
          <p:nvPr>
            <p:custDataLst>
              <p:tags r:id="rId19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5544" name="think-cell Slide" r:id="rId20" imgW="360" imgH="360" progId="TCLayout.ActiveDocument.1">
                  <p:embed/>
                </p:oleObj>
              </mc:Choice>
              <mc:Fallback>
                <p:oleObj name="think-cell Slide" r:id="rId20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1" name="Rectangle 10"/>
          <p:cNvSpPr>
            <a:spLocks noChangeArrowheads="1"/>
          </p:cNvSpPr>
          <p:nvPr/>
        </p:nvSpPr>
        <p:spPr bwMode="auto">
          <a:xfrm>
            <a:off x="0" y="6669088"/>
            <a:ext cx="9906000" cy="215900"/>
          </a:xfrm>
          <a:prstGeom prst="rect">
            <a:avLst/>
          </a:prstGeom>
          <a:solidFill>
            <a:srgbClr val="ECF2F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>
              <a:lnSpc>
                <a:spcPts val="2500"/>
              </a:lnSpc>
            </a:pPr>
            <a:endParaRPr lang="en-US" sz="1600" b="0" dirty="0">
              <a:solidFill>
                <a:srgbClr val="000000"/>
              </a:solidFill>
            </a:endParaRPr>
          </a:p>
        </p:txBody>
      </p:sp>
      <p:sp>
        <p:nvSpPr>
          <p:cNvPr id="2052" name="Title Placeholder 1"/>
          <p:cNvSpPr>
            <a:spLocks noGrp="1"/>
          </p:cNvSpPr>
          <p:nvPr>
            <p:ph type="title"/>
          </p:nvPr>
        </p:nvSpPr>
        <p:spPr bwMode="auto">
          <a:xfrm>
            <a:off x="733424" y="1001713"/>
            <a:ext cx="8535989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33424" y="1933670"/>
            <a:ext cx="8535989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Slide Number"/>
          <p:cNvSpPr txBox="1">
            <a:spLocks noChangeArrowheads="1"/>
          </p:cNvSpPr>
          <p:nvPr/>
        </p:nvSpPr>
        <p:spPr bwMode="auto">
          <a:xfrm>
            <a:off x="9385300" y="6718402"/>
            <a:ext cx="1603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>
            <a:lvl1pPr>
              <a:defRPr sz="900" b="0" smtClean="0"/>
            </a:lvl1pPr>
          </a:lstStyle>
          <a:p>
            <a:pPr algn="l">
              <a:defRPr/>
            </a:pPr>
            <a:fld id="{E5B6F993-6AAD-4A6A-A44A-A82B7026FAC4}" type="slidenum">
              <a:rPr lang="en-US">
                <a:solidFill>
                  <a:srgbClr val="000000"/>
                </a:solidFill>
                <a:latin typeface="Arial"/>
              </a:rPr>
              <a:pPr algn="l">
                <a:defRPr/>
              </a:pPr>
              <a:t>‹N›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55" name="Slide Number Line"/>
          <p:cNvSpPr>
            <a:spLocks noChangeShapeType="1"/>
          </p:cNvSpPr>
          <p:nvPr/>
        </p:nvSpPr>
        <p:spPr bwMode="auto">
          <a:xfrm>
            <a:off x="9269413" y="6734277"/>
            <a:ext cx="0" cy="123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endParaRPr lang="it-IT" dirty="0">
              <a:solidFill>
                <a:srgbClr val="000000"/>
              </a:solidFill>
            </a:endParaRPr>
          </a:p>
        </p:txBody>
      </p:sp>
      <p:sp>
        <p:nvSpPr>
          <p:cNvPr id="2056" name="Header Line"/>
          <p:cNvSpPr>
            <a:spLocks noChangeShapeType="1"/>
          </p:cNvSpPr>
          <p:nvPr/>
        </p:nvSpPr>
        <p:spPr bwMode="auto">
          <a:xfrm>
            <a:off x="0" y="765175"/>
            <a:ext cx="9907588" cy="0"/>
          </a:xfrm>
          <a:prstGeom prst="line">
            <a:avLst/>
          </a:prstGeom>
          <a:noFill/>
          <a:ln w="9525">
            <a:solidFill>
              <a:srgbClr val="ECF2F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l"/>
            <a:endParaRPr lang="it-IT" dirty="0">
              <a:solidFill>
                <a:srgbClr val="000000"/>
              </a:solidFill>
            </a:endParaRPr>
          </a:p>
        </p:txBody>
      </p:sp>
      <p:pic>
        <p:nvPicPr>
          <p:cNvPr id="2057" name="Picture 7" descr="ADR_logo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140" y="188913"/>
            <a:ext cx="14620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2529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14" r:id="rId1"/>
    <p:sldLayoutId id="2147484715" r:id="rId2"/>
    <p:sldLayoutId id="2147484716" r:id="rId3"/>
    <p:sldLayoutId id="2147484717" r:id="rId4"/>
    <p:sldLayoutId id="2147484718" r:id="rId5"/>
    <p:sldLayoutId id="2147484719" r:id="rId6"/>
    <p:sldLayoutId id="2147484720" r:id="rId7"/>
    <p:sldLayoutId id="2147484721" r:id="rId8"/>
    <p:sldLayoutId id="2147484722" r:id="rId9"/>
    <p:sldLayoutId id="2147484723" r:id="rId10"/>
    <p:sldLayoutId id="2147484724" r:id="rId11"/>
    <p:sldLayoutId id="2147484725" r:id="rId12"/>
    <p:sldLayoutId id="2147484726" r:id="rId13"/>
    <p:sldLayoutId id="2147484727" r:id="rId14"/>
    <p:sldLayoutId id="2147484728" r:id="rId15"/>
    <p:sldLayoutId id="2147484729" r:id="rId16"/>
  </p:sldLayoutIdLst>
  <p:hf hdr="0" dt="0"/>
  <p:txStyles>
    <p:titleStyle>
      <a:lvl1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5pPr>
      <a:lvl6pPr marL="457200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6pPr>
      <a:lvl7pPr marL="914400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7pPr>
      <a:lvl8pPr marL="1371600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8pPr>
      <a:lvl9pPr marL="1828800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lnSpc>
          <a:spcPct val="93000"/>
        </a:lnSpc>
        <a:spcBef>
          <a:spcPts val="25"/>
        </a:spcBef>
        <a:spcAft>
          <a:spcPct val="0"/>
        </a:spcAft>
        <a:buFont typeface="Arial" pitchFamily="34" charset="0"/>
        <a:defRPr sz="1700" b="1">
          <a:solidFill>
            <a:schemeClr val="tx1"/>
          </a:solidFill>
          <a:latin typeface="+mn-lt"/>
          <a:ea typeface="+mn-ea"/>
          <a:cs typeface="+mn-cs"/>
        </a:defRPr>
      </a:lvl1pPr>
      <a:lvl2pPr marL="230188" indent="-230188" algn="l" rtl="0" eaLnBrk="0" fontAlgn="base" hangingPunct="0">
        <a:lnSpc>
          <a:spcPct val="93000"/>
        </a:lnSpc>
        <a:spcBef>
          <a:spcPts val="1200"/>
        </a:spcBef>
        <a:spcAft>
          <a:spcPct val="0"/>
        </a:spcAft>
        <a:buFont typeface="Arial" pitchFamily="34" charset="0"/>
        <a:buChar char="•"/>
        <a:defRPr sz="1700">
          <a:solidFill>
            <a:schemeClr val="tx1"/>
          </a:solidFill>
          <a:latin typeface="+mn-lt"/>
        </a:defRPr>
      </a:lvl2pPr>
      <a:lvl3pPr marL="481013" indent="-233363" algn="l" rtl="0" eaLnBrk="0" fontAlgn="base" hangingPunct="0">
        <a:lnSpc>
          <a:spcPct val="93000"/>
        </a:lnSpc>
        <a:spcBef>
          <a:spcPts val="38"/>
        </a:spcBef>
        <a:spcAft>
          <a:spcPct val="0"/>
        </a:spcAft>
        <a:buFont typeface="Arial" pitchFamily="34" charset="0"/>
        <a:buChar char="–"/>
        <a:defRPr sz="1700">
          <a:solidFill>
            <a:schemeClr val="tx1"/>
          </a:solidFill>
          <a:latin typeface="+mn-lt"/>
        </a:defRPr>
      </a:lvl3pPr>
      <a:lvl4pPr marL="696913" indent="-200025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Font typeface="Arial" pitchFamily="34" charset="0"/>
        <a:buChar char="-"/>
        <a:defRPr sz="1700">
          <a:solidFill>
            <a:schemeClr val="tx1"/>
          </a:solidFill>
          <a:latin typeface="+mn-lt"/>
        </a:defRPr>
      </a:lvl4pPr>
      <a:lvl5pPr marL="696913" indent="1131888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Font typeface="Arial" pitchFamily="34" charset="0"/>
        <a:defRPr sz="1700">
          <a:solidFill>
            <a:schemeClr val="tx1"/>
          </a:solidFill>
          <a:latin typeface="+mn-lt"/>
        </a:defRPr>
      </a:lvl5pPr>
      <a:lvl6pPr marL="1154113" indent="1131888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Font typeface="Arial" pitchFamily="34" charset="0"/>
        <a:defRPr sz="1700">
          <a:solidFill>
            <a:schemeClr val="tx1"/>
          </a:solidFill>
          <a:latin typeface="+mn-lt"/>
        </a:defRPr>
      </a:lvl6pPr>
      <a:lvl7pPr marL="1611313" indent="1131888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Font typeface="Arial" pitchFamily="34" charset="0"/>
        <a:defRPr sz="1700">
          <a:solidFill>
            <a:schemeClr val="tx1"/>
          </a:solidFill>
          <a:latin typeface="+mn-lt"/>
        </a:defRPr>
      </a:lvl7pPr>
      <a:lvl8pPr marL="2068513" indent="1131888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Font typeface="Arial" pitchFamily="34" charset="0"/>
        <a:defRPr sz="1700">
          <a:solidFill>
            <a:schemeClr val="tx1"/>
          </a:solidFill>
          <a:latin typeface="+mn-lt"/>
        </a:defRPr>
      </a:lvl8pPr>
      <a:lvl9pPr marL="2525713" indent="1131888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Font typeface="Arial" pitchFamily="34" charset="0"/>
        <a:defRPr sz="17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13" hidden="1"/>
          <p:cNvGraphicFramePr>
            <a:graphicFrameLocks noChangeAspect="1"/>
          </p:cNvGraphicFramePr>
          <p:nvPr>
            <p:custDataLst>
              <p:tags r:id="rId19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6568" name="think-cell Slide" r:id="rId20" imgW="360" imgH="360" progId="TCLayout.ActiveDocument.1">
                  <p:embed/>
                </p:oleObj>
              </mc:Choice>
              <mc:Fallback>
                <p:oleObj name="think-cell Slide" r:id="rId20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1" name="Rectangle 10"/>
          <p:cNvSpPr>
            <a:spLocks noChangeArrowheads="1"/>
          </p:cNvSpPr>
          <p:nvPr/>
        </p:nvSpPr>
        <p:spPr bwMode="auto">
          <a:xfrm>
            <a:off x="0" y="6669088"/>
            <a:ext cx="9906000" cy="215900"/>
          </a:xfrm>
          <a:prstGeom prst="rect">
            <a:avLst/>
          </a:prstGeom>
          <a:solidFill>
            <a:srgbClr val="ECF2F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>
              <a:lnSpc>
                <a:spcPts val="2500"/>
              </a:lnSpc>
            </a:pPr>
            <a:endParaRPr lang="en-US" sz="1600" b="0" dirty="0">
              <a:solidFill>
                <a:srgbClr val="000000"/>
              </a:solidFill>
            </a:endParaRPr>
          </a:p>
        </p:txBody>
      </p:sp>
      <p:sp>
        <p:nvSpPr>
          <p:cNvPr id="2052" name="Title Placeholder 1"/>
          <p:cNvSpPr>
            <a:spLocks noGrp="1"/>
          </p:cNvSpPr>
          <p:nvPr>
            <p:ph type="title"/>
          </p:nvPr>
        </p:nvSpPr>
        <p:spPr bwMode="auto">
          <a:xfrm>
            <a:off x="733424" y="1001713"/>
            <a:ext cx="8535989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33424" y="1933670"/>
            <a:ext cx="8535989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Slide Number"/>
          <p:cNvSpPr txBox="1">
            <a:spLocks noChangeArrowheads="1"/>
          </p:cNvSpPr>
          <p:nvPr/>
        </p:nvSpPr>
        <p:spPr bwMode="auto">
          <a:xfrm>
            <a:off x="9385300" y="6718402"/>
            <a:ext cx="1603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>
            <a:lvl1pPr>
              <a:defRPr sz="900" b="0" smtClean="0"/>
            </a:lvl1pPr>
          </a:lstStyle>
          <a:p>
            <a:pPr algn="l">
              <a:defRPr/>
            </a:pPr>
            <a:fld id="{E5B6F993-6AAD-4A6A-A44A-A82B7026FAC4}" type="slidenum">
              <a:rPr lang="en-US">
                <a:solidFill>
                  <a:srgbClr val="000000"/>
                </a:solidFill>
                <a:latin typeface="Arial"/>
              </a:rPr>
              <a:pPr algn="l">
                <a:defRPr/>
              </a:pPr>
              <a:t>‹N›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55" name="Slide Number Line"/>
          <p:cNvSpPr>
            <a:spLocks noChangeShapeType="1"/>
          </p:cNvSpPr>
          <p:nvPr/>
        </p:nvSpPr>
        <p:spPr bwMode="auto">
          <a:xfrm>
            <a:off x="9269413" y="6734277"/>
            <a:ext cx="0" cy="123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endParaRPr lang="it-IT" dirty="0">
              <a:solidFill>
                <a:srgbClr val="000000"/>
              </a:solidFill>
            </a:endParaRPr>
          </a:p>
        </p:txBody>
      </p:sp>
      <p:sp>
        <p:nvSpPr>
          <p:cNvPr id="2056" name="Header Line"/>
          <p:cNvSpPr>
            <a:spLocks noChangeShapeType="1"/>
          </p:cNvSpPr>
          <p:nvPr/>
        </p:nvSpPr>
        <p:spPr bwMode="auto">
          <a:xfrm>
            <a:off x="0" y="765175"/>
            <a:ext cx="9907588" cy="0"/>
          </a:xfrm>
          <a:prstGeom prst="line">
            <a:avLst/>
          </a:prstGeom>
          <a:noFill/>
          <a:ln w="9525">
            <a:solidFill>
              <a:srgbClr val="ECF2F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l"/>
            <a:endParaRPr lang="it-IT" dirty="0">
              <a:solidFill>
                <a:srgbClr val="000000"/>
              </a:solidFill>
            </a:endParaRPr>
          </a:p>
        </p:txBody>
      </p:sp>
      <p:pic>
        <p:nvPicPr>
          <p:cNvPr id="2057" name="Picture 7" descr="ADR_logo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140" y="188913"/>
            <a:ext cx="14620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648" y="207964"/>
            <a:ext cx="504123" cy="442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479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32" r:id="rId1"/>
    <p:sldLayoutId id="2147484733" r:id="rId2"/>
    <p:sldLayoutId id="2147484734" r:id="rId3"/>
    <p:sldLayoutId id="2147484735" r:id="rId4"/>
    <p:sldLayoutId id="2147484736" r:id="rId5"/>
    <p:sldLayoutId id="2147484737" r:id="rId6"/>
    <p:sldLayoutId id="2147484738" r:id="rId7"/>
    <p:sldLayoutId id="2147484739" r:id="rId8"/>
    <p:sldLayoutId id="2147484740" r:id="rId9"/>
    <p:sldLayoutId id="2147484741" r:id="rId10"/>
    <p:sldLayoutId id="2147484742" r:id="rId11"/>
    <p:sldLayoutId id="2147484743" r:id="rId12"/>
    <p:sldLayoutId id="2147484744" r:id="rId13"/>
    <p:sldLayoutId id="2147484745" r:id="rId14"/>
    <p:sldLayoutId id="2147484746" r:id="rId15"/>
    <p:sldLayoutId id="2147484747" r:id="rId16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5pPr>
      <a:lvl6pPr marL="457200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6pPr>
      <a:lvl7pPr marL="914400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7pPr>
      <a:lvl8pPr marL="1371600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8pPr>
      <a:lvl9pPr marL="1828800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lnSpc>
          <a:spcPct val="93000"/>
        </a:lnSpc>
        <a:spcBef>
          <a:spcPts val="25"/>
        </a:spcBef>
        <a:spcAft>
          <a:spcPct val="0"/>
        </a:spcAft>
        <a:buFont typeface="Arial" pitchFamily="34" charset="0"/>
        <a:defRPr sz="1700" b="1">
          <a:solidFill>
            <a:schemeClr val="tx1"/>
          </a:solidFill>
          <a:latin typeface="+mn-lt"/>
          <a:ea typeface="+mn-ea"/>
          <a:cs typeface="+mn-cs"/>
        </a:defRPr>
      </a:lvl1pPr>
      <a:lvl2pPr marL="230188" indent="-230188" algn="l" rtl="0" eaLnBrk="0" fontAlgn="base" hangingPunct="0">
        <a:lnSpc>
          <a:spcPct val="93000"/>
        </a:lnSpc>
        <a:spcBef>
          <a:spcPts val="1200"/>
        </a:spcBef>
        <a:spcAft>
          <a:spcPct val="0"/>
        </a:spcAft>
        <a:buFont typeface="Arial" pitchFamily="34" charset="0"/>
        <a:buChar char="•"/>
        <a:defRPr sz="1700">
          <a:solidFill>
            <a:schemeClr val="tx1"/>
          </a:solidFill>
          <a:latin typeface="+mn-lt"/>
        </a:defRPr>
      </a:lvl2pPr>
      <a:lvl3pPr marL="481013" indent="-233363" algn="l" rtl="0" eaLnBrk="0" fontAlgn="base" hangingPunct="0">
        <a:lnSpc>
          <a:spcPct val="93000"/>
        </a:lnSpc>
        <a:spcBef>
          <a:spcPts val="38"/>
        </a:spcBef>
        <a:spcAft>
          <a:spcPct val="0"/>
        </a:spcAft>
        <a:buFont typeface="Arial" pitchFamily="34" charset="0"/>
        <a:buChar char="–"/>
        <a:defRPr sz="1700">
          <a:solidFill>
            <a:schemeClr val="tx1"/>
          </a:solidFill>
          <a:latin typeface="+mn-lt"/>
        </a:defRPr>
      </a:lvl3pPr>
      <a:lvl4pPr marL="696913" indent="-200025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Font typeface="Arial" pitchFamily="34" charset="0"/>
        <a:buChar char="-"/>
        <a:defRPr sz="1700">
          <a:solidFill>
            <a:schemeClr val="tx1"/>
          </a:solidFill>
          <a:latin typeface="+mn-lt"/>
        </a:defRPr>
      </a:lvl4pPr>
      <a:lvl5pPr marL="696913" indent="1131888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Font typeface="Arial" pitchFamily="34" charset="0"/>
        <a:defRPr sz="1700">
          <a:solidFill>
            <a:schemeClr val="tx1"/>
          </a:solidFill>
          <a:latin typeface="+mn-lt"/>
        </a:defRPr>
      </a:lvl5pPr>
      <a:lvl6pPr marL="1154113" indent="1131888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Font typeface="Arial" pitchFamily="34" charset="0"/>
        <a:defRPr sz="1700">
          <a:solidFill>
            <a:schemeClr val="tx1"/>
          </a:solidFill>
          <a:latin typeface="+mn-lt"/>
        </a:defRPr>
      </a:lvl6pPr>
      <a:lvl7pPr marL="1611313" indent="1131888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Font typeface="Arial" pitchFamily="34" charset="0"/>
        <a:defRPr sz="1700">
          <a:solidFill>
            <a:schemeClr val="tx1"/>
          </a:solidFill>
          <a:latin typeface="+mn-lt"/>
        </a:defRPr>
      </a:lvl7pPr>
      <a:lvl8pPr marL="2068513" indent="1131888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Font typeface="Arial" pitchFamily="34" charset="0"/>
        <a:defRPr sz="1700">
          <a:solidFill>
            <a:schemeClr val="tx1"/>
          </a:solidFill>
          <a:latin typeface="+mn-lt"/>
        </a:defRPr>
      </a:lvl8pPr>
      <a:lvl9pPr marL="2525713" indent="1131888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Font typeface="Arial" pitchFamily="34" charset="0"/>
        <a:defRPr sz="17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3" hidden="1"/>
          <p:cNvGraphicFramePr>
            <a:graphicFrameLocks noChangeAspect="1"/>
          </p:cNvGraphicFramePr>
          <p:nvPr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343943287"/>
              </p:ext>
            </p:extLst>
          </p:nvPr>
        </p:nvGraphicFramePr>
        <p:xfrm>
          <a:off x="0" y="0"/>
          <a:ext cx="158221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2030" name="Diapositiva think-cell" r:id="rId22" imgW="360" imgH="360" progId="TCLayout.ActiveDocument.1">
                  <p:embed/>
                </p:oleObj>
              </mc:Choice>
              <mc:Fallback>
                <p:oleObj name="Diapositiva think-cell" r:id="rId22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221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732631" y="1001713"/>
            <a:ext cx="8537046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32631" y="1933576"/>
            <a:ext cx="8537046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it-IT" smtClean="0"/>
              <a:t>Click to edit Master text styles</a:t>
            </a:r>
          </a:p>
          <a:p>
            <a:pPr lvl="1"/>
            <a:r>
              <a:rPr lang="en-US" altLang="it-IT" smtClean="0"/>
              <a:t>Second level</a:t>
            </a:r>
          </a:p>
          <a:p>
            <a:pPr lvl="2"/>
            <a:r>
              <a:rPr lang="en-US" altLang="it-IT" smtClean="0"/>
              <a:t>Third level</a:t>
            </a:r>
          </a:p>
          <a:p>
            <a:pPr lvl="3"/>
            <a:r>
              <a:rPr lang="en-US" altLang="it-IT" smtClean="0"/>
              <a:t>Fourth level</a:t>
            </a:r>
          </a:p>
        </p:txBody>
      </p:sp>
      <p:sp>
        <p:nvSpPr>
          <p:cNvPr id="7" name="Slide Number"/>
          <p:cNvSpPr txBox="1">
            <a:spLocks noChangeArrowheads="1"/>
          </p:cNvSpPr>
          <p:nvPr/>
        </p:nvSpPr>
        <p:spPr bwMode="auto">
          <a:xfrm>
            <a:off x="9384904" y="6718301"/>
            <a:ext cx="1603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>
            <a:lvl1pPr>
              <a:defRPr sz="900" b="0" smtClean="0"/>
            </a:lvl1pPr>
          </a:lstStyle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fld id="{C269A488-05C8-4AB2-8229-BCE5E008B409}" type="slidenum">
              <a:rPr lang="en-US">
                <a:solidFill>
                  <a:srgbClr val="000000"/>
                </a:solidFill>
                <a:latin typeface="Arial"/>
                <a:cs typeface="+mn-cs"/>
              </a:rPr>
              <a:pPr algn="l" fontAlgn="auto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en-US" dirty="0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030" name="Slide Number Line"/>
          <p:cNvSpPr>
            <a:spLocks noChangeShapeType="1"/>
          </p:cNvSpPr>
          <p:nvPr/>
        </p:nvSpPr>
        <p:spPr bwMode="auto">
          <a:xfrm>
            <a:off x="9269677" y="6734176"/>
            <a:ext cx="0" cy="123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it-IT" sz="1800" b="0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031" name="Header Line"/>
          <p:cNvSpPr>
            <a:spLocks noChangeShapeType="1"/>
          </p:cNvSpPr>
          <p:nvPr/>
        </p:nvSpPr>
        <p:spPr bwMode="auto">
          <a:xfrm>
            <a:off x="0" y="765175"/>
            <a:ext cx="9907720" cy="0"/>
          </a:xfrm>
          <a:prstGeom prst="line">
            <a:avLst/>
          </a:prstGeom>
          <a:noFill/>
          <a:ln w="9525">
            <a:solidFill>
              <a:srgbClr val="ECF2F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it-IT" sz="1800" b="0">
              <a:solidFill>
                <a:srgbClr val="000000"/>
              </a:solidFill>
              <a:latin typeface="Arial"/>
              <a:cs typeface="+mn-cs"/>
            </a:endParaRPr>
          </a:p>
        </p:txBody>
      </p:sp>
      <p:graphicFrame>
        <p:nvGraphicFramePr>
          <p:cNvPr id="9" name="Oggetto 8" hidden="1"/>
          <p:cNvGraphicFramePr>
            <a:graphicFrameLocks noChangeAspect="1"/>
          </p:cNvGraphicFramePr>
          <p:nvPr userDrawn="1">
            <p:custDataLst>
              <p:tags r:id="rId21"/>
            </p:custDataLst>
            <p:extLst>
              <p:ext uri="{D42A27DB-BD31-4B8C-83A1-F6EECF244321}">
                <p14:modId xmlns:p14="http://schemas.microsoft.com/office/powerpoint/2010/main" val="3580573176"/>
              </p:ext>
            </p:extLst>
          </p:nvPr>
        </p:nvGraphicFramePr>
        <p:xfrm>
          <a:off x="1721" y="1589"/>
          <a:ext cx="1719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2031" name="Diapositiva think-cell" r:id="rId24" imgW="270" imgH="270" progId="TCLayout.ActiveDocument.1">
                  <p:embed/>
                </p:oleObj>
              </mc:Choice>
              <mc:Fallback>
                <p:oleObj name="Diapositiva think-cell" r:id="rId2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1721" y="1589"/>
                        <a:ext cx="1719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12" descr="Logo ADR Assistance DEF"/>
          <p:cNvPicPr/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6927" y="119207"/>
            <a:ext cx="825500" cy="666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9554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49" r:id="rId1"/>
    <p:sldLayoutId id="2147484750" r:id="rId2"/>
    <p:sldLayoutId id="2147484751" r:id="rId3"/>
    <p:sldLayoutId id="2147484752" r:id="rId4"/>
    <p:sldLayoutId id="2147484753" r:id="rId5"/>
    <p:sldLayoutId id="2147484754" r:id="rId6"/>
    <p:sldLayoutId id="2147484755" r:id="rId7"/>
    <p:sldLayoutId id="2147484756" r:id="rId8"/>
    <p:sldLayoutId id="2147484757" r:id="rId9"/>
    <p:sldLayoutId id="2147484758" r:id="rId10"/>
    <p:sldLayoutId id="2147484759" r:id="rId11"/>
    <p:sldLayoutId id="2147484760" r:id="rId12"/>
    <p:sldLayoutId id="2147484761" r:id="rId13"/>
    <p:sldLayoutId id="2147484762" r:id="rId14"/>
    <p:sldLayoutId id="2147484763" r:id="rId15"/>
    <p:sldLayoutId id="2147484764" r:id="rId16"/>
    <p:sldLayoutId id="2147484765" r:id="rId17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5pPr>
      <a:lvl6pPr marL="457200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6pPr>
      <a:lvl7pPr marL="914400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7pPr>
      <a:lvl8pPr marL="1371600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8pPr>
      <a:lvl9pPr marL="1828800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lnSpc>
          <a:spcPct val="93000"/>
        </a:lnSpc>
        <a:spcBef>
          <a:spcPts val="25"/>
        </a:spcBef>
        <a:spcAft>
          <a:spcPct val="0"/>
        </a:spcAft>
        <a:buFont typeface="Arial" charset="0"/>
        <a:defRPr sz="1700" b="1">
          <a:solidFill>
            <a:schemeClr val="tx1"/>
          </a:solidFill>
          <a:latin typeface="+mn-lt"/>
          <a:ea typeface="+mn-ea"/>
          <a:cs typeface="+mn-cs"/>
        </a:defRPr>
      </a:lvl1pPr>
      <a:lvl2pPr marL="230188" indent="-230188" algn="l" rtl="0" eaLnBrk="0" fontAlgn="base" hangingPunct="0">
        <a:lnSpc>
          <a:spcPct val="93000"/>
        </a:lnSpc>
        <a:spcBef>
          <a:spcPts val="1200"/>
        </a:spcBef>
        <a:spcAft>
          <a:spcPct val="0"/>
        </a:spcAft>
        <a:buFont typeface="Arial" charset="0"/>
        <a:buChar char="•"/>
        <a:defRPr sz="1700">
          <a:solidFill>
            <a:schemeClr val="tx1"/>
          </a:solidFill>
          <a:latin typeface="+mn-lt"/>
        </a:defRPr>
      </a:lvl2pPr>
      <a:lvl3pPr marL="481013" indent="-233363" algn="l" rtl="0" eaLnBrk="0" fontAlgn="base" hangingPunct="0">
        <a:lnSpc>
          <a:spcPct val="93000"/>
        </a:lnSpc>
        <a:spcBef>
          <a:spcPts val="38"/>
        </a:spcBef>
        <a:spcAft>
          <a:spcPct val="0"/>
        </a:spcAft>
        <a:buFont typeface="Arial" charset="0"/>
        <a:buChar char="–"/>
        <a:defRPr sz="1700">
          <a:solidFill>
            <a:schemeClr val="tx1"/>
          </a:solidFill>
          <a:latin typeface="+mn-lt"/>
        </a:defRPr>
      </a:lvl3pPr>
      <a:lvl4pPr marL="696913" indent="-200025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Font typeface="Arial" charset="0"/>
        <a:buChar char="-"/>
        <a:defRPr sz="1700">
          <a:solidFill>
            <a:schemeClr val="tx1"/>
          </a:solidFill>
          <a:latin typeface="+mn-lt"/>
        </a:defRPr>
      </a:lvl4pPr>
      <a:lvl5pPr marL="696913" indent="1131888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Font typeface="Arial" charset="0"/>
        <a:defRPr sz="1700">
          <a:solidFill>
            <a:schemeClr val="tx1"/>
          </a:solidFill>
          <a:latin typeface="+mn-lt"/>
        </a:defRPr>
      </a:lvl5pPr>
      <a:lvl6pPr marL="1154113" indent="1131888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Font typeface="Arial" pitchFamily="34" charset="0"/>
        <a:defRPr sz="1700">
          <a:solidFill>
            <a:schemeClr val="tx1"/>
          </a:solidFill>
          <a:latin typeface="+mn-lt"/>
        </a:defRPr>
      </a:lvl6pPr>
      <a:lvl7pPr marL="1611313" indent="1131888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Font typeface="Arial" pitchFamily="34" charset="0"/>
        <a:defRPr sz="1700">
          <a:solidFill>
            <a:schemeClr val="tx1"/>
          </a:solidFill>
          <a:latin typeface="+mn-lt"/>
        </a:defRPr>
      </a:lvl7pPr>
      <a:lvl8pPr marL="2068513" indent="1131888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Font typeface="Arial" pitchFamily="34" charset="0"/>
        <a:defRPr sz="1700">
          <a:solidFill>
            <a:schemeClr val="tx1"/>
          </a:solidFill>
          <a:latin typeface="+mn-lt"/>
        </a:defRPr>
      </a:lvl8pPr>
      <a:lvl9pPr marL="2525713" indent="1131888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Font typeface="Arial" pitchFamily="34" charset="0"/>
        <a:defRPr sz="17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tags" Target="../tags/tag1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1.pn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16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tags" Target="../tags/tag19.xml"/><Relationship Id="rId7" Type="http://schemas.openxmlformats.org/officeDocument/2006/relationships/image" Target="../media/image7.emf"/><Relationship Id="rId2" Type="http://schemas.openxmlformats.org/officeDocument/2006/relationships/tags" Target="../tags/tag18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7.bin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8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26.xml"/><Relationship Id="rId13" Type="http://schemas.openxmlformats.org/officeDocument/2006/relationships/oleObject" Target="../embeddings/oleObject18.bin"/><Relationship Id="rId3" Type="http://schemas.openxmlformats.org/officeDocument/2006/relationships/tags" Target="../tags/tag21.xml"/><Relationship Id="rId7" Type="http://schemas.openxmlformats.org/officeDocument/2006/relationships/tags" Target="../tags/tag25.xml"/><Relationship Id="rId12" Type="http://schemas.openxmlformats.org/officeDocument/2006/relationships/slideLayout" Target="../slideLayouts/slideLayout49.xml"/><Relationship Id="rId2" Type="http://schemas.openxmlformats.org/officeDocument/2006/relationships/tags" Target="../tags/tag20.xml"/><Relationship Id="rId16" Type="http://schemas.openxmlformats.org/officeDocument/2006/relationships/chart" Target="../charts/chart1.xml"/><Relationship Id="rId1" Type="http://schemas.openxmlformats.org/officeDocument/2006/relationships/vmlDrawing" Target="../drawings/vmlDrawing12.vml"/><Relationship Id="rId6" Type="http://schemas.openxmlformats.org/officeDocument/2006/relationships/tags" Target="../tags/tag24.xml"/><Relationship Id="rId11" Type="http://schemas.openxmlformats.org/officeDocument/2006/relationships/tags" Target="../tags/tag29.xml"/><Relationship Id="rId5" Type="http://schemas.openxmlformats.org/officeDocument/2006/relationships/tags" Target="../tags/tag23.xml"/><Relationship Id="rId15" Type="http://schemas.openxmlformats.org/officeDocument/2006/relationships/image" Target="../media/image5.jpeg"/><Relationship Id="rId10" Type="http://schemas.openxmlformats.org/officeDocument/2006/relationships/tags" Target="../tags/tag28.xml"/><Relationship Id="rId4" Type="http://schemas.openxmlformats.org/officeDocument/2006/relationships/tags" Target="../tags/tag22.xml"/><Relationship Id="rId9" Type="http://schemas.openxmlformats.org/officeDocument/2006/relationships/tags" Target="../tags/tag27.xml"/><Relationship Id="rId14" Type="http://schemas.openxmlformats.org/officeDocument/2006/relationships/image" Target="../media/image10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tags" Target="../tags/tag31.xml"/><Relationship Id="rId7" Type="http://schemas.openxmlformats.org/officeDocument/2006/relationships/image" Target="../media/image5.jpeg"/><Relationship Id="rId2" Type="http://schemas.openxmlformats.org/officeDocument/2006/relationships/tags" Target="../tags/tag30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19.bin"/><Relationship Id="rId4" Type="http://schemas.openxmlformats.org/officeDocument/2006/relationships/slideLayout" Target="../slideLayouts/slideLayout4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7" Type="http://schemas.openxmlformats.org/officeDocument/2006/relationships/image" Target="../media/image17.emf"/><Relationship Id="rId2" Type="http://schemas.openxmlformats.org/officeDocument/2006/relationships/tags" Target="../tags/tag3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6.emf"/><Relationship Id="rId5" Type="http://schemas.openxmlformats.org/officeDocument/2006/relationships/oleObject" Target="../embeddings/oleObject20.bin"/><Relationship Id="rId4" Type="http://schemas.openxmlformats.org/officeDocument/2006/relationships/slideLayout" Target="../slideLayouts/slideLayout7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ggetto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40072125"/>
              </p:ext>
            </p:extLst>
          </p:nvPr>
        </p:nvGraphicFramePr>
        <p:xfrm>
          <a:off x="1643" y="1683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4973" name="Diapositiva think-cell" r:id="rId4" imgW="270" imgH="270" progId="TCLayout.ActiveDocument.1">
                  <p:embed/>
                </p:oleObj>
              </mc:Choice>
              <mc:Fallback>
                <p:oleObj name="Diapositiva think-cell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43" y="1683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19" name="Rectangle 4"/>
          <p:cNvSpPr>
            <a:spLocks noChangeArrowheads="1"/>
          </p:cNvSpPr>
          <p:nvPr/>
        </p:nvSpPr>
        <p:spPr bwMode="auto">
          <a:xfrm>
            <a:off x="741419" y="5318227"/>
            <a:ext cx="423227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lnSpc>
                <a:spcPts val="2500"/>
              </a:lnSpc>
            </a:pPr>
            <a:r>
              <a:rPr lang="it-IT" sz="1700" b="0" dirty="0">
                <a:solidFill>
                  <a:srgbClr val="000000"/>
                </a:solidFill>
              </a:rPr>
              <a:t>Giugno 2013</a:t>
            </a: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blackGray">
          <a:xfrm>
            <a:off x="593186" y="5237922"/>
            <a:ext cx="8410680" cy="1431258"/>
          </a:xfrm>
          <a:prstGeom prst="rect">
            <a:avLst/>
          </a:prstGeom>
          <a:solidFill>
            <a:srgbClr val="2568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58000" tIns="118800"/>
          <a:lstStyle/>
          <a:p>
            <a:pPr algn="l" fontAlgn="auto">
              <a:spcBef>
                <a:spcPts val="0"/>
              </a:spcBef>
              <a:spcAft>
                <a:spcPct val="30000"/>
              </a:spcAft>
              <a:defRPr/>
            </a:pPr>
            <a:r>
              <a:rPr lang="it-IT" sz="2400" kern="0" dirty="0" smtClean="0">
                <a:solidFill>
                  <a:schemeClr val="bg1"/>
                </a:solidFill>
              </a:rPr>
              <a:t>Assistenza PRM -  </a:t>
            </a:r>
            <a:r>
              <a:rPr lang="it-IT" sz="2400" kern="0" dirty="0">
                <a:solidFill>
                  <a:schemeClr val="bg1"/>
                </a:solidFill>
              </a:rPr>
              <a:t>Aeroporto di Fiumicino</a:t>
            </a:r>
          </a:p>
          <a:p>
            <a:pPr algn="l" fontAlgn="auto">
              <a:spcBef>
                <a:spcPts val="0"/>
              </a:spcBef>
              <a:spcAft>
                <a:spcPct val="30000"/>
              </a:spcAft>
              <a:defRPr/>
            </a:pPr>
            <a:r>
              <a:rPr lang="it-IT" sz="2400" kern="0" dirty="0">
                <a:solidFill>
                  <a:schemeClr val="bg1"/>
                </a:solidFill>
              </a:rPr>
              <a:t>Consuntivazione </a:t>
            </a:r>
            <a:r>
              <a:rPr lang="it-IT" sz="2400" kern="0" dirty="0" smtClean="0">
                <a:solidFill>
                  <a:schemeClr val="bg1"/>
                </a:solidFill>
              </a:rPr>
              <a:t>2017 </a:t>
            </a:r>
            <a:r>
              <a:rPr lang="it-IT" sz="2400" kern="0" dirty="0">
                <a:solidFill>
                  <a:schemeClr val="bg1"/>
                </a:solidFill>
              </a:rPr>
              <a:t>e </a:t>
            </a:r>
            <a:r>
              <a:rPr lang="it-IT" sz="2400" kern="0" dirty="0" smtClean="0">
                <a:solidFill>
                  <a:schemeClr val="bg1"/>
                </a:solidFill>
              </a:rPr>
              <a:t>proposta tariffaria 2018</a:t>
            </a:r>
            <a:endParaRPr lang="it-IT" sz="1800" kern="0" dirty="0" smtClean="0">
              <a:solidFill>
                <a:schemeClr val="bg1"/>
              </a:solidFill>
            </a:endParaRPr>
          </a:p>
          <a:p>
            <a:pPr algn="l" fontAlgn="auto">
              <a:spcBef>
                <a:spcPts val="0"/>
              </a:spcBef>
              <a:spcAft>
                <a:spcPct val="30000"/>
              </a:spcAft>
              <a:defRPr/>
            </a:pPr>
            <a:r>
              <a:rPr lang="it-IT" sz="2200" b="0" kern="0" dirty="0" smtClean="0">
                <a:solidFill>
                  <a:srgbClr val="FFFFFF"/>
                </a:solidFill>
              </a:rPr>
              <a:t>			</a:t>
            </a:r>
          </a:p>
        </p:txBody>
      </p:sp>
      <p:pic>
        <p:nvPicPr>
          <p:cNvPr id="844948" name="Picture 14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1049338"/>
            <a:ext cx="8456613" cy="414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517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ggetto 8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88937632"/>
              </p:ext>
            </p:extLst>
          </p:nvPr>
        </p:nvGraphicFramePr>
        <p:xfrm>
          <a:off x="1722" y="1591"/>
          <a:ext cx="1719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8146" name="Diapositiva think-cell" r:id="rId6" imgW="270" imgH="270" progId="TCLayout.ActiveDocument.1">
                  <p:embed/>
                </p:oleObj>
              </mc:Choice>
              <mc:Fallback>
                <p:oleObj name="Diapositiva think-cell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722" y="1591"/>
                        <a:ext cx="1719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ttangolo 5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71979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fontAlgn="auto">
              <a:lnSpc>
                <a:spcPct val="90000"/>
              </a:lnSpc>
            </a:pPr>
            <a:endParaRPr lang="it-IT" sz="1400" dirty="0">
              <a:solidFill>
                <a:srgbClr val="FFFFFF"/>
              </a:solidFill>
              <a:sym typeface="Arial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03336" y="414155"/>
            <a:ext cx="8535989" cy="684212"/>
          </a:xfrm>
        </p:spPr>
        <p:txBody>
          <a:bodyPr/>
          <a:lstStyle/>
          <a:p>
            <a:r>
              <a:rPr lang="it-IT" dirty="0" smtClean="0"/>
              <a:t>Consuntivazione 2017 </a:t>
            </a:r>
            <a:r>
              <a:rPr lang="it-IT" dirty="0" smtClean="0">
                <a:solidFill>
                  <a:srgbClr val="C00000"/>
                </a:solidFill>
              </a:rPr>
              <a:t/>
            </a:r>
            <a:br>
              <a:rPr lang="it-IT" dirty="0" smtClean="0">
                <a:solidFill>
                  <a:srgbClr val="C00000"/>
                </a:solidFill>
              </a:rPr>
            </a:br>
            <a:endParaRPr lang="it-IT" b="0" i="1" dirty="0">
              <a:solidFill>
                <a:srgbClr val="C0000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94471" y="1289720"/>
            <a:ext cx="9439049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600" b="0" dirty="0" smtClean="0">
                <a:solidFill>
                  <a:srgbClr val="000000"/>
                </a:solidFill>
                <a:latin typeface="Arial"/>
                <a:cs typeface="+mn-cs"/>
              </a:rPr>
              <a:t>Nel 2017 i</a:t>
            </a:r>
            <a:r>
              <a:rPr lang="it-IT" sz="1600" b="0" dirty="0" smtClean="0">
                <a:solidFill>
                  <a:srgbClr val="000000"/>
                </a:solidFill>
                <a:latin typeface="Arial"/>
              </a:rPr>
              <a:t>l </a:t>
            </a:r>
            <a:r>
              <a:rPr lang="it-IT" sz="1600" b="0" dirty="0">
                <a:solidFill>
                  <a:srgbClr val="000000"/>
                </a:solidFill>
                <a:latin typeface="Arial"/>
              </a:rPr>
              <a:t>servizio PRM </a:t>
            </a:r>
            <a:r>
              <a:rPr lang="it-IT" sz="1600" b="0" dirty="0" smtClean="0">
                <a:solidFill>
                  <a:srgbClr val="000000"/>
                </a:solidFill>
                <a:latin typeface="Arial"/>
              </a:rPr>
              <a:t>ha beneficiato dell’</a:t>
            </a:r>
            <a:r>
              <a:rPr lang="it-IT" sz="1600" b="0" dirty="0" smtClean="0">
                <a:solidFill>
                  <a:srgbClr val="000000"/>
                </a:solidFill>
                <a:latin typeface="Arial"/>
                <a:cs typeface="+mn-cs"/>
              </a:rPr>
              <a:t>implementazione di cambiamenti significativi ed in linea con quanto presentato al Comitato Utenti lo scorso anno.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sz="1600" b="0" dirty="0">
              <a:solidFill>
                <a:srgbClr val="000000"/>
              </a:solidFill>
              <a:latin typeface="Arial"/>
              <a:cs typeface="+mn-cs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600" b="0" dirty="0" smtClean="0">
                <a:solidFill>
                  <a:srgbClr val="000000"/>
                </a:solidFill>
                <a:latin typeface="Arial"/>
                <a:cs typeface="+mn-cs"/>
              </a:rPr>
              <a:t>A fronte di condizionamenti infrastrutturali/operativi emersi durante la prima parte dell’anno, il nuovo approccio non ha prodotto nel </a:t>
            </a:r>
            <a:r>
              <a:rPr lang="it-IT" sz="1600" b="0" dirty="0">
                <a:solidFill>
                  <a:srgbClr val="000000"/>
                </a:solidFill>
                <a:latin typeface="Arial"/>
                <a:cs typeface="+mn-cs"/>
              </a:rPr>
              <a:t>breve </a:t>
            </a:r>
            <a:r>
              <a:rPr lang="it-IT" sz="1600" b="0" dirty="0" smtClean="0">
                <a:solidFill>
                  <a:srgbClr val="000000"/>
                </a:solidFill>
                <a:latin typeface="Arial"/>
                <a:cs typeface="+mn-cs"/>
              </a:rPr>
              <a:t>i risultati attesi in termini affidabilità del servizio da parte dei clienti vettori.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</a:pPr>
            <a:endParaRPr lang="it-IT" sz="1600" b="0" dirty="0" smtClean="0">
              <a:solidFill>
                <a:srgbClr val="000000"/>
              </a:solidFill>
              <a:latin typeface="Arial"/>
              <a:cs typeface="+mn-cs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600" b="0" dirty="0" smtClean="0">
                <a:solidFill>
                  <a:srgbClr val="000000"/>
                </a:solidFill>
                <a:latin typeface="Arial"/>
                <a:cs typeface="+mn-cs"/>
              </a:rPr>
              <a:t>Il riallineamento delle risorse al fabbisogno determinato dai nuovi processi operativi e l’avvio del controllo passaporti </a:t>
            </a:r>
            <a:r>
              <a:rPr lang="it-IT" sz="1600" b="0" i="1" dirty="0" err="1" smtClean="0">
                <a:solidFill>
                  <a:srgbClr val="000000"/>
                </a:solidFill>
                <a:latin typeface="Arial"/>
                <a:cs typeface="+mn-cs"/>
              </a:rPr>
              <a:t>airside</a:t>
            </a:r>
            <a:r>
              <a:rPr lang="it-IT" sz="1600" b="0" dirty="0" smtClean="0">
                <a:solidFill>
                  <a:srgbClr val="000000"/>
                </a:solidFill>
                <a:latin typeface="Arial"/>
                <a:cs typeface="+mn-cs"/>
              </a:rPr>
              <a:t> (CBC) hanno consentito da giugno un progressivo recupero nel livello di puntualità dei processi di imbarco e sbarco PRM.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sz="1600" b="0" dirty="0">
              <a:solidFill>
                <a:srgbClr val="000000"/>
              </a:solidFill>
              <a:latin typeface="Arial"/>
              <a:cs typeface="+mn-cs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600" b="0" dirty="0" smtClean="0">
                <a:solidFill>
                  <a:srgbClr val="000000"/>
                </a:solidFill>
                <a:latin typeface="Arial"/>
                <a:cs typeface="+mn-cs"/>
              </a:rPr>
              <a:t>Il </a:t>
            </a:r>
            <a:r>
              <a:rPr lang="it-IT" sz="1600" b="0" dirty="0" err="1" smtClean="0">
                <a:solidFill>
                  <a:srgbClr val="000000"/>
                </a:solidFill>
                <a:latin typeface="Arial"/>
                <a:cs typeface="+mn-cs"/>
              </a:rPr>
              <a:t>GdL</a:t>
            </a:r>
            <a:r>
              <a:rPr lang="it-IT" sz="1600" b="0" dirty="0" smtClean="0">
                <a:solidFill>
                  <a:srgbClr val="000000"/>
                </a:solidFill>
                <a:latin typeface="Arial"/>
                <a:cs typeface="+mn-cs"/>
              </a:rPr>
              <a:t> avviato con AOC con l’obiettivo di identificare i </a:t>
            </a:r>
            <a:r>
              <a:rPr lang="it-IT" sz="1600" b="0" i="1" dirty="0" smtClean="0">
                <a:solidFill>
                  <a:srgbClr val="000000"/>
                </a:solidFill>
                <a:latin typeface="Arial"/>
                <a:cs typeface="+mn-cs"/>
              </a:rPr>
              <a:t>desiderata</a:t>
            </a:r>
            <a:r>
              <a:rPr lang="it-IT" sz="1600" b="0" dirty="0" smtClean="0">
                <a:solidFill>
                  <a:srgbClr val="000000"/>
                </a:solidFill>
                <a:latin typeface="Arial"/>
                <a:cs typeface="+mn-cs"/>
              </a:rPr>
              <a:t> dei vettori al fine di concordare un </a:t>
            </a:r>
            <a:r>
              <a:rPr lang="it-IT" sz="1600" b="0" i="1" dirty="0" smtClean="0">
                <a:solidFill>
                  <a:srgbClr val="000000"/>
                </a:solidFill>
                <a:latin typeface="Arial"/>
                <a:cs typeface="+mn-cs"/>
              </a:rPr>
              <a:t>modus operandi </a:t>
            </a:r>
            <a:r>
              <a:rPr lang="it-IT" sz="1600" b="0" dirty="0" smtClean="0">
                <a:solidFill>
                  <a:srgbClr val="000000"/>
                </a:solidFill>
                <a:latin typeface="Arial"/>
                <a:cs typeface="+mn-cs"/>
              </a:rPr>
              <a:t>di sistema basato su </a:t>
            </a:r>
            <a:r>
              <a:rPr lang="it-IT" sz="1600" b="0" i="1" dirty="0" err="1" smtClean="0">
                <a:solidFill>
                  <a:srgbClr val="000000"/>
                </a:solidFill>
                <a:latin typeface="Arial"/>
                <a:cs typeface="+mn-cs"/>
              </a:rPr>
              <a:t>reference</a:t>
            </a:r>
            <a:r>
              <a:rPr lang="it-IT" sz="1600" b="0" i="1" dirty="0" smtClean="0">
                <a:solidFill>
                  <a:srgbClr val="000000"/>
                </a:solidFill>
                <a:latin typeface="Arial"/>
                <a:cs typeface="+mn-cs"/>
              </a:rPr>
              <a:t> model </a:t>
            </a:r>
            <a:r>
              <a:rPr lang="it-IT" sz="1600" b="0" dirty="0" smtClean="0">
                <a:solidFill>
                  <a:srgbClr val="000000"/>
                </a:solidFill>
                <a:latin typeface="Arial"/>
                <a:cs typeface="+mn-cs"/>
              </a:rPr>
              <a:t>in merito ai processi di imbarco e sbarco PRM è in fase avanzata di elaborazione.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sz="1600" b="0" dirty="0">
              <a:solidFill>
                <a:srgbClr val="000000"/>
              </a:solidFill>
              <a:latin typeface="Arial"/>
              <a:cs typeface="+mn-cs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600" b="0" dirty="0" smtClean="0">
                <a:solidFill>
                  <a:srgbClr val="000000"/>
                </a:solidFill>
                <a:latin typeface="Arial"/>
                <a:cs typeface="+mn-cs"/>
              </a:rPr>
              <a:t>Gli obiettivi di servizio al PRM sugli indicatori di Carta dei servizi sono stati ad oggi tutti raggiunti.</a:t>
            </a:r>
            <a:endParaRPr lang="it-IT" sz="1600" b="0" dirty="0">
              <a:solidFill>
                <a:srgbClr val="000000"/>
              </a:solidFill>
              <a:latin typeface="Arial"/>
              <a:cs typeface="+mn-cs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b="0" dirty="0" smtClean="0">
              <a:solidFill>
                <a:srgbClr val="000000"/>
              </a:solidFill>
              <a:latin typeface="Arial"/>
              <a:cs typeface="+mn-cs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b="0" dirty="0" smtClean="0">
              <a:solidFill>
                <a:srgbClr val="000000"/>
              </a:solidFill>
              <a:latin typeface="Arial"/>
              <a:cs typeface="+mn-cs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sz="1400" b="0" dirty="0">
              <a:solidFill>
                <a:srgbClr val="000000"/>
              </a:solidFill>
              <a:latin typeface="Arial"/>
              <a:cs typeface="+mn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295" y="197329"/>
            <a:ext cx="493490" cy="433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69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ggetto 1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77104153"/>
              </p:ext>
            </p:extLst>
          </p:nvPr>
        </p:nvGraphicFramePr>
        <p:xfrm>
          <a:off x="1594" y="1592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1045" name="Diapositiva think-cell" r:id="rId13" imgW="270" imgH="270" progId="TCLayout.ActiveDocument.1">
                  <p:embed/>
                </p:oleObj>
              </mc:Choice>
              <mc:Fallback>
                <p:oleObj name="Diapositiva think-cell" r:id="rId13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4" y="1592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ttangolo 4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anchor="ctr" anchorCtr="0">
            <a:no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it-IT" sz="1400" b="1" dirty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10244" name="Rectangle 2"/>
          <p:cNvSpPr>
            <a:spLocks noGrp="1"/>
          </p:cNvSpPr>
          <p:nvPr>
            <p:ph type="title"/>
          </p:nvPr>
        </p:nvSpPr>
        <p:spPr>
          <a:xfrm>
            <a:off x="922203" y="533433"/>
            <a:ext cx="6943992" cy="375862"/>
          </a:xfrm>
        </p:spPr>
        <p:txBody>
          <a:bodyPr/>
          <a:lstStyle/>
          <a:p>
            <a:r>
              <a:rPr lang="it-IT" altLang="it-IT" dirty="0" smtClean="0"/>
              <a:t> Assistenze PRM e volumi di traffico a FCO  2012-2017</a:t>
            </a:r>
          </a:p>
        </p:txBody>
      </p:sp>
      <p:cxnSp>
        <p:nvCxnSpPr>
          <p:cNvPr id="7210" name="Connettore 1 7209"/>
          <p:cNvCxnSpPr/>
          <p:nvPr>
            <p:custDataLst>
              <p:tags r:id="rId4"/>
            </p:custDataLst>
          </p:nvPr>
        </p:nvCxnSpPr>
        <p:spPr bwMode="auto">
          <a:xfrm>
            <a:off x="7165578" y="1470161"/>
            <a:ext cx="0" cy="152400"/>
          </a:xfrm>
          <a:prstGeom prst="line">
            <a:avLst/>
          </a:prstGeom>
          <a:ln w="12700">
            <a:solidFill>
              <a:schemeClr val="tx1"/>
            </a:solidFill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09" name="Connettore 1 7208"/>
          <p:cNvCxnSpPr/>
          <p:nvPr>
            <p:custDataLst>
              <p:tags r:id="rId5"/>
            </p:custDataLst>
          </p:nvPr>
        </p:nvCxnSpPr>
        <p:spPr bwMode="auto">
          <a:xfrm>
            <a:off x="1280495" y="1434053"/>
            <a:ext cx="5889232" cy="13257"/>
          </a:xfrm>
          <a:prstGeom prst="line">
            <a:avLst/>
          </a:prstGeom>
          <a:ln w="1270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08" name="Connettore 1 7207"/>
          <p:cNvCxnSpPr/>
          <p:nvPr>
            <p:custDataLst>
              <p:tags r:id="rId6"/>
            </p:custDataLst>
          </p:nvPr>
        </p:nvCxnSpPr>
        <p:spPr bwMode="auto">
          <a:xfrm flipV="1">
            <a:off x="1280495" y="1447304"/>
            <a:ext cx="0" cy="1045731"/>
          </a:xfrm>
          <a:prstGeom prst="line">
            <a:avLst/>
          </a:prstGeom>
          <a:ln w="1270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07" name="Ovale 7206"/>
          <p:cNvSpPr/>
          <p:nvPr>
            <p:custDataLst>
              <p:tags r:id="rId7"/>
            </p:custDataLst>
          </p:nvPr>
        </p:nvSpPr>
        <p:spPr bwMode="auto">
          <a:xfrm>
            <a:off x="3862030" y="1324195"/>
            <a:ext cx="772187" cy="273050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 smtClean="0">
                <a:solidFill>
                  <a:srgbClr val="000000"/>
                </a:solidFill>
              </a:rPr>
              <a:t>+12,5%</a:t>
            </a:r>
            <a:endParaRPr lang="it-IT" sz="1400" b="1" dirty="0">
              <a:solidFill>
                <a:srgbClr val="000000"/>
              </a:solidFill>
              <a:sym typeface="+mn-lt"/>
            </a:endParaRPr>
          </a:p>
        </p:txBody>
      </p:sp>
      <p:grpSp>
        <p:nvGrpSpPr>
          <p:cNvPr id="2" name="Gruppo 1"/>
          <p:cNvGrpSpPr/>
          <p:nvPr/>
        </p:nvGrpSpPr>
        <p:grpSpPr>
          <a:xfrm>
            <a:off x="7932870" y="5598856"/>
            <a:ext cx="1467168" cy="448661"/>
            <a:chOff x="7932870" y="1421851"/>
            <a:chExt cx="1467168" cy="448661"/>
          </a:xfrm>
        </p:grpSpPr>
        <p:cxnSp>
          <p:nvCxnSpPr>
            <p:cNvPr id="7177" name="Connettore 1 7176"/>
            <p:cNvCxnSpPr/>
            <p:nvPr>
              <p:custDataLst>
                <p:tags r:id="rId8"/>
              </p:custDataLst>
            </p:nvPr>
          </p:nvCxnSpPr>
          <p:spPr bwMode="gray">
            <a:xfrm>
              <a:off x="7976954" y="1784140"/>
              <a:ext cx="237331" cy="0"/>
            </a:xfrm>
            <a:prstGeom prst="line">
              <a:avLst/>
            </a:prstGeom>
            <a:ln w="19050">
              <a:solidFill>
                <a:srgbClr val="FF960C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76" name="Rettangolo 7175"/>
            <p:cNvSpPr/>
            <p:nvPr>
              <p:custDataLst>
                <p:tags r:id="rId9"/>
              </p:custDataLst>
            </p:nvPr>
          </p:nvSpPr>
          <p:spPr bwMode="auto">
            <a:xfrm>
              <a:off x="7982113" y="1426613"/>
              <a:ext cx="232172" cy="160338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1200" b="1" dirty="0">
                <a:solidFill>
                  <a:srgbClr val="FFFFFF"/>
                </a:solidFill>
              </a:endParaRPr>
            </a:p>
          </p:txBody>
        </p:sp>
        <p:sp>
          <p:nvSpPr>
            <p:cNvPr id="9" name="Rettangolo 8"/>
            <p:cNvSpPr/>
            <p:nvPr>
              <p:custDataLst>
                <p:tags r:id="rId10"/>
              </p:custDataLst>
            </p:nvPr>
          </p:nvSpPr>
          <p:spPr bwMode="auto">
            <a:xfrm>
              <a:off x="7932870" y="1684778"/>
              <a:ext cx="1467168" cy="18573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100" dirty="0" smtClean="0">
                  <a:solidFill>
                    <a:srgbClr val="000000"/>
                  </a:solidFill>
                </a:rPr>
                <a:t>PRM Index </a:t>
              </a:r>
              <a:endParaRPr lang="it-IT" sz="1100" dirty="0">
                <a:solidFill>
                  <a:srgbClr val="000000"/>
                </a:solidFill>
                <a:sym typeface="+mn-lt"/>
              </a:endParaRPr>
            </a:p>
          </p:txBody>
        </p:sp>
        <p:sp>
          <p:nvSpPr>
            <p:cNvPr id="8" name="Rettangolo 7"/>
            <p:cNvSpPr/>
            <p:nvPr>
              <p:custDataLst>
                <p:tags r:id="rId11"/>
              </p:custDataLst>
            </p:nvPr>
          </p:nvSpPr>
          <p:spPr bwMode="auto">
            <a:xfrm>
              <a:off x="8358901" y="1421851"/>
              <a:ext cx="796264" cy="18256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fld id="{85BD7186-C9A1-43A6-AB4C-DA92117482E8}" type="datetime'''''''''''A''''''''s''''s''i''''''s''''''''''te''''nz''''e'">
                <a:rPr lang="en-US" sz="1100">
                  <a:solidFill>
                    <a:srgbClr val="000000"/>
                  </a:solidFill>
                </a:rPr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t>Assistenze</a:t>
              </a:fld>
              <a:endParaRPr lang="it-IT" sz="1100" dirty="0">
                <a:solidFill>
                  <a:srgbClr val="000000"/>
                </a:solidFill>
                <a:sym typeface="+mn-lt"/>
              </a:endParaRPr>
            </a:p>
          </p:txBody>
        </p:sp>
      </p:grpSp>
      <p:sp>
        <p:nvSpPr>
          <p:cNvPr id="10266" name="CasellaDiTesto 7205"/>
          <p:cNvSpPr txBox="1">
            <a:spLocks noChangeArrowheads="1"/>
          </p:cNvSpPr>
          <p:nvPr/>
        </p:nvSpPr>
        <p:spPr bwMode="auto">
          <a:xfrm>
            <a:off x="698557" y="5508900"/>
            <a:ext cx="8732837" cy="66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1" algn="l" eaLnBrk="1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it-IT" altLang="it-IT" sz="1600" b="0" dirty="0" smtClean="0">
                <a:solidFill>
                  <a:srgbClr val="000000"/>
                </a:solidFill>
              </a:rPr>
              <a:t>CAGR Assistenze 2012-2017:  4,1% </a:t>
            </a:r>
            <a:endParaRPr lang="it-IT" altLang="it-IT" sz="1600" b="0" dirty="0">
              <a:solidFill>
                <a:srgbClr val="000000"/>
              </a:solidFill>
            </a:endParaRPr>
          </a:p>
          <a:p>
            <a:pPr lvl="1" algn="l" eaLnBrk="1" hangingPunct="1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it-IT" altLang="it-IT" sz="1600" b="0" dirty="0" smtClean="0">
                <a:solidFill>
                  <a:srgbClr val="000000"/>
                </a:solidFill>
              </a:rPr>
              <a:t>CAGR </a:t>
            </a:r>
            <a:r>
              <a:rPr lang="it-IT" sz="1600" b="0" dirty="0" smtClean="0"/>
              <a:t>Traffico 2012-2017:        2,4%</a:t>
            </a:r>
            <a:endParaRPr lang="it-IT" altLang="it-IT" sz="1600" b="0" dirty="0">
              <a:solidFill>
                <a:srgbClr val="000000"/>
              </a:solidFill>
            </a:endParaRPr>
          </a:p>
        </p:txBody>
      </p:sp>
      <p:sp>
        <p:nvSpPr>
          <p:cNvPr id="10267" name="CasellaDiTesto 7210"/>
          <p:cNvSpPr txBox="1">
            <a:spLocks noChangeArrowheads="1"/>
          </p:cNvSpPr>
          <p:nvPr/>
        </p:nvSpPr>
        <p:spPr bwMode="auto">
          <a:xfrm>
            <a:off x="4" y="4630900"/>
            <a:ext cx="115277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000" dirty="0" smtClean="0">
                <a:solidFill>
                  <a:srgbClr val="000000"/>
                </a:solidFill>
              </a:rPr>
              <a:t>TRAFFIC FCO</a:t>
            </a:r>
            <a:endParaRPr lang="it-IT" altLang="it-IT" sz="1000" dirty="0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000" dirty="0" smtClean="0">
                <a:solidFill>
                  <a:srgbClr val="000000"/>
                </a:solidFill>
              </a:rPr>
              <a:t>(mln pax)</a:t>
            </a:r>
            <a:endParaRPr lang="it-IT" altLang="it-IT" sz="1000" dirty="0">
              <a:solidFill>
                <a:srgbClr val="000000"/>
              </a:solidFill>
            </a:endParaRPr>
          </a:p>
        </p:txBody>
      </p:sp>
      <p:sp>
        <p:nvSpPr>
          <p:cNvPr id="10269" name="CasellaDiTesto 77"/>
          <p:cNvSpPr txBox="1">
            <a:spLocks noChangeArrowheads="1"/>
          </p:cNvSpPr>
          <p:nvPr/>
        </p:nvSpPr>
        <p:spPr bwMode="auto">
          <a:xfrm>
            <a:off x="5622412" y="4515954"/>
            <a:ext cx="70373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000" dirty="0" smtClean="0">
                <a:solidFill>
                  <a:srgbClr val="000000"/>
                </a:solidFill>
              </a:rPr>
              <a:t>41,74</a:t>
            </a:r>
            <a:endParaRPr lang="it-IT" altLang="it-IT" sz="1000" dirty="0">
              <a:solidFill>
                <a:srgbClr val="000000"/>
              </a:solidFill>
            </a:endParaRPr>
          </a:p>
        </p:txBody>
      </p:sp>
      <p:sp>
        <p:nvSpPr>
          <p:cNvPr id="10270" name="CasellaDiTesto 78"/>
          <p:cNvSpPr txBox="1">
            <a:spLocks noChangeArrowheads="1"/>
          </p:cNvSpPr>
          <p:nvPr/>
        </p:nvSpPr>
        <p:spPr bwMode="auto">
          <a:xfrm>
            <a:off x="988878" y="4501642"/>
            <a:ext cx="70548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000" dirty="0" smtClean="0">
                <a:solidFill>
                  <a:srgbClr val="000000"/>
                </a:solidFill>
              </a:rPr>
              <a:t>37,06</a:t>
            </a:r>
            <a:endParaRPr lang="it-IT" altLang="it-IT" sz="1000" dirty="0">
              <a:solidFill>
                <a:srgbClr val="000000"/>
              </a:solidFill>
            </a:endParaRPr>
          </a:p>
        </p:txBody>
      </p:sp>
      <p:sp>
        <p:nvSpPr>
          <p:cNvPr id="10271" name="CasellaDiTesto 79"/>
          <p:cNvSpPr txBox="1">
            <a:spLocks noChangeArrowheads="1"/>
          </p:cNvSpPr>
          <p:nvPr/>
        </p:nvSpPr>
        <p:spPr bwMode="auto">
          <a:xfrm>
            <a:off x="2195624" y="4502028"/>
            <a:ext cx="70548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000" dirty="0" smtClean="0">
                <a:solidFill>
                  <a:srgbClr val="000000"/>
                </a:solidFill>
              </a:rPr>
              <a:t>36,27</a:t>
            </a:r>
            <a:endParaRPr lang="it-IT" altLang="it-IT" sz="1000" dirty="0">
              <a:solidFill>
                <a:srgbClr val="000000"/>
              </a:solidFill>
            </a:endParaRPr>
          </a:p>
        </p:txBody>
      </p:sp>
      <p:cxnSp>
        <p:nvCxnSpPr>
          <p:cNvPr id="7213" name="Connettore 4 7212"/>
          <p:cNvCxnSpPr/>
          <p:nvPr/>
        </p:nvCxnSpPr>
        <p:spPr>
          <a:xfrm rot="16200000" flipH="1">
            <a:off x="4208414" y="1774168"/>
            <a:ext cx="28624" cy="5976000"/>
          </a:xfrm>
          <a:prstGeom prst="bentConnector3">
            <a:avLst>
              <a:gd name="adj1" fmla="val 934932"/>
            </a:avLst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16" name="Ovale 7215"/>
          <p:cNvSpPr/>
          <p:nvPr/>
        </p:nvSpPr>
        <p:spPr>
          <a:xfrm>
            <a:off x="3932861" y="4695443"/>
            <a:ext cx="649288" cy="2730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1400" b="1" dirty="0" smtClean="0">
                <a:solidFill>
                  <a:srgbClr val="000000"/>
                </a:solidFill>
              </a:rPr>
              <a:t>+</a:t>
            </a:r>
            <a:r>
              <a:rPr lang="it-IT" sz="1400" dirty="0" smtClean="0">
                <a:solidFill>
                  <a:srgbClr val="000000"/>
                </a:solidFill>
              </a:rPr>
              <a:t>11</a:t>
            </a:r>
            <a:r>
              <a:rPr lang="it-IT" sz="1400" b="1" dirty="0" smtClean="0">
                <a:solidFill>
                  <a:srgbClr val="000000"/>
                </a:solidFill>
              </a:rPr>
              <a:t>,5%</a:t>
            </a:r>
            <a:endParaRPr lang="it-IT" sz="1400" b="1" dirty="0">
              <a:solidFill>
                <a:srgbClr val="000000"/>
              </a:solidFill>
            </a:endParaRPr>
          </a:p>
        </p:txBody>
      </p:sp>
      <p:sp>
        <p:nvSpPr>
          <p:cNvPr id="40" name="CasellaDiTesto 78"/>
          <p:cNvSpPr txBox="1">
            <a:spLocks noChangeArrowheads="1"/>
          </p:cNvSpPr>
          <p:nvPr/>
        </p:nvSpPr>
        <p:spPr bwMode="auto">
          <a:xfrm>
            <a:off x="3375296" y="4501641"/>
            <a:ext cx="70548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000" dirty="0" smtClean="0">
                <a:solidFill>
                  <a:srgbClr val="000000"/>
                </a:solidFill>
              </a:rPr>
              <a:t>38,62</a:t>
            </a:r>
            <a:endParaRPr lang="it-IT" altLang="it-IT" sz="1000" dirty="0">
              <a:solidFill>
                <a:srgbClr val="000000"/>
              </a:solidFill>
            </a:endParaRPr>
          </a:p>
        </p:txBody>
      </p:sp>
      <p:sp>
        <p:nvSpPr>
          <p:cNvPr id="41" name="CasellaDiTesto 79"/>
          <p:cNvSpPr txBox="1">
            <a:spLocks noChangeArrowheads="1"/>
          </p:cNvSpPr>
          <p:nvPr/>
        </p:nvSpPr>
        <p:spPr bwMode="auto">
          <a:xfrm>
            <a:off x="6840736" y="4525417"/>
            <a:ext cx="70548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000" dirty="0" smtClean="0">
                <a:solidFill>
                  <a:srgbClr val="000000"/>
                </a:solidFill>
              </a:rPr>
              <a:t>41,33</a:t>
            </a:r>
            <a:endParaRPr lang="it-IT" altLang="it-IT" sz="1000" dirty="0">
              <a:solidFill>
                <a:srgbClr val="000000"/>
              </a:solidFill>
            </a:endParaRPr>
          </a:p>
        </p:txBody>
      </p:sp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645" y="197330"/>
            <a:ext cx="493490" cy="433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2" name="CasellaDiTesto 78"/>
          <p:cNvSpPr txBox="1">
            <a:spLocks noChangeArrowheads="1"/>
          </p:cNvSpPr>
          <p:nvPr/>
        </p:nvSpPr>
        <p:spPr bwMode="auto">
          <a:xfrm>
            <a:off x="4510827" y="4508650"/>
            <a:ext cx="70548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000" dirty="0" smtClean="0">
                <a:solidFill>
                  <a:srgbClr val="000000"/>
                </a:solidFill>
              </a:rPr>
              <a:t>40,46</a:t>
            </a:r>
            <a:endParaRPr lang="it-IT" altLang="it-IT" sz="1000" dirty="0">
              <a:solidFill>
                <a:srgbClr val="000000"/>
              </a:solidFill>
            </a:endParaRPr>
          </a:p>
        </p:txBody>
      </p:sp>
      <p:graphicFrame>
        <p:nvGraphicFramePr>
          <p:cNvPr id="29" name="Grafico 2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1863287"/>
              </p:ext>
            </p:extLst>
          </p:nvPr>
        </p:nvGraphicFramePr>
        <p:xfrm>
          <a:off x="277240" y="1470161"/>
          <a:ext cx="8877925" cy="30737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</p:spTree>
    <p:extLst>
      <p:ext uri="{BB962C8B-B14F-4D97-AF65-F5344CB8AC3E}">
        <p14:creationId xmlns:p14="http://schemas.microsoft.com/office/powerpoint/2010/main" val="11090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ggetto 1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97405079"/>
              </p:ext>
            </p:extLst>
          </p:nvPr>
        </p:nvGraphicFramePr>
        <p:xfrm>
          <a:off x="1594" y="1592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052" name="Diapositiva think-cell" r:id="rId5" imgW="270" imgH="270" progId="TCLayout.ActiveDocument.1">
                  <p:embed/>
                </p:oleObj>
              </mc:Choice>
              <mc:Fallback>
                <p:oleObj name="Diapositiva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4" y="1592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ttangolo 4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anchor="ctr" anchorCtr="0">
            <a:no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it-IT" sz="1400" b="1" dirty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10244" name="Rectangle 2"/>
          <p:cNvSpPr>
            <a:spLocks noGrp="1"/>
          </p:cNvSpPr>
          <p:nvPr>
            <p:ph type="title"/>
          </p:nvPr>
        </p:nvSpPr>
        <p:spPr>
          <a:xfrm>
            <a:off x="673793" y="796161"/>
            <a:ext cx="8535989" cy="437898"/>
          </a:xfrm>
        </p:spPr>
        <p:txBody>
          <a:bodyPr/>
          <a:lstStyle/>
          <a:p>
            <a:r>
              <a:rPr lang="it-IT" altLang="it-IT" dirty="0" smtClean="0"/>
              <a:t>Assistenze PRM FCO settembre 2017 vs settembre 2016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681899" y="1773978"/>
            <a:ext cx="683043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sz="1600" b="0" dirty="0" smtClean="0"/>
              <a:t>N. assistenze:	                   		244.923 (+0,2%)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it-IT" sz="1600" b="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sz="1600" b="0" dirty="0" smtClean="0"/>
              <a:t>% </a:t>
            </a:r>
            <a:r>
              <a:rPr lang="it-IT" sz="1600" b="0" dirty="0" err="1" smtClean="0"/>
              <a:t>pre</a:t>
            </a:r>
            <a:r>
              <a:rPr lang="it-IT" sz="1600" b="0" dirty="0" smtClean="0"/>
              <a:t>-notificate (&gt;36h):	   		    61,8% (+2,7%) </a:t>
            </a:r>
            <a:endParaRPr lang="it-IT" sz="1600" b="0" dirty="0"/>
          </a:p>
          <a:p>
            <a:pPr algn="l"/>
            <a:endParaRPr lang="it-IT" sz="1600" b="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sz="1600" b="0" dirty="0" smtClean="0"/>
              <a:t>N. movimenti serviti (Arrivi e Partenze):	  106.150  (-2,3%)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it-IT" sz="1600" b="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sz="1600" b="0" dirty="0" smtClean="0"/>
              <a:t>Breakdown assistenze per tipologia: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it-IT" b="0" dirty="0"/>
          </a:p>
        </p:txBody>
      </p:sp>
      <p:sp>
        <p:nvSpPr>
          <p:cNvPr id="2" name="CasellaDiTesto 1"/>
          <p:cNvSpPr txBox="1"/>
          <p:nvPr/>
        </p:nvSpPr>
        <p:spPr>
          <a:xfrm flipH="1">
            <a:off x="646390" y="1335794"/>
            <a:ext cx="48801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1600" dirty="0" err="1" smtClean="0"/>
              <a:t>Highlights</a:t>
            </a:r>
            <a:r>
              <a:rPr lang="it-IT" sz="1600" dirty="0" smtClean="0"/>
              <a:t> </a:t>
            </a:r>
            <a:endParaRPr lang="it-IT" sz="16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645" y="197330"/>
            <a:ext cx="493490" cy="433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39995" name="Picture 31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371" y="3551485"/>
            <a:ext cx="5117382" cy="3039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861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645" y="197330"/>
            <a:ext cx="493490" cy="433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3486" y="862560"/>
            <a:ext cx="9030114" cy="367526"/>
          </a:xfrm>
        </p:spPr>
        <p:txBody>
          <a:bodyPr/>
          <a:lstStyle/>
          <a:p>
            <a:r>
              <a:rPr lang="it-IT" dirty="0" smtClean="0"/>
              <a:t>Qualità erogata FCO –  Carta dei Servizi (*) YTD settembre 2017</a:t>
            </a:r>
            <a:endParaRPr lang="it-IT" dirty="0"/>
          </a:p>
        </p:txBody>
      </p:sp>
      <p:pic>
        <p:nvPicPr>
          <p:cNvPr id="8540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1485900"/>
            <a:ext cx="9353550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342901" y="6219825"/>
            <a:ext cx="8048625" cy="28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b="0" dirty="0" smtClean="0"/>
              <a:t>(*) Target concordati con AOC in fase di definizione tariffa 2017 </a:t>
            </a:r>
            <a:endParaRPr lang="it-IT" b="0" dirty="0"/>
          </a:p>
        </p:txBody>
      </p:sp>
    </p:spTree>
    <p:extLst>
      <p:ext uri="{BB962C8B-B14F-4D97-AF65-F5344CB8AC3E}">
        <p14:creationId xmlns:p14="http://schemas.microsoft.com/office/powerpoint/2010/main" val="310397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645" y="197330"/>
            <a:ext cx="493490" cy="433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3490" y="862560"/>
            <a:ext cx="8535989" cy="684212"/>
          </a:xfrm>
        </p:spPr>
        <p:txBody>
          <a:bodyPr/>
          <a:lstStyle/>
          <a:p>
            <a:r>
              <a:rPr lang="it-IT" dirty="0" smtClean="0"/>
              <a:t>Qualità percepita FCO – Carta dei Servizi YTD settembre 2017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566882" y="1230560"/>
            <a:ext cx="74639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1400" dirty="0" smtClean="0"/>
              <a:t>Indagine micro-</a:t>
            </a:r>
            <a:r>
              <a:rPr lang="it-IT" sz="1400" dirty="0" err="1" smtClean="0"/>
              <a:t>customer</a:t>
            </a:r>
            <a:r>
              <a:rPr lang="it-IT" sz="1400" dirty="0" smtClean="0"/>
              <a:t> </a:t>
            </a:r>
            <a:r>
              <a:rPr lang="it-IT" sz="1400" b="0" dirty="0" smtClean="0"/>
              <a:t>– </a:t>
            </a:r>
            <a:r>
              <a:rPr lang="it-IT" sz="1400" dirty="0" smtClean="0"/>
              <a:t> Media valutazione complessiva	</a:t>
            </a:r>
            <a:r>
              <a:rPr lang="it-IT" sz="1600" dirty="0" smtClean="0"/>
              <a:t>5,31</a:t>
            </a:r>
            <a:endParaRPr lang="it-IT" sz="1600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537061" y="3851564"/>
            <a:ext cx="74639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1400" dirty="0" smtClean="0"/>
              <a:t>Indagine micro-</a:t>
            </a:r>
            <a:r>
              <a:rPr lang="it-IT" sz="1400" dirty="0" err="1" smtClean="0"/>
              <a:t>customer</a:t>
            </a:r>
            <a:r>
              <a:rPr lang="it-IT" sz="1400" dirty="0" smtClean="0"/>
              <a:t> </a:t>
            </a:r>
            <a:r>
              <a:rPr lang="it-IT" sz="1400" b="0" dirty="0" smtClean="0"/>
              <a:t>– </a:t>
            </a:r>
            <a:r>
              <a:rPr lang="it-IT" sz="1400" dirty="0" smtClean="0"/>
              <a:t> % PRM soddisfatti (*)		</a:t>
            </a:r>
            <a:r>
              <a:rPr lang="it-IT" sz="1600" dirty="0" smtClean="0"/>
              <a:t>99,80%</a:t>
            </a:r>
            <a:endParaRPr lang="it-IT" sz="1600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537060" y="6325977"/>
            <a:ext cx="4611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800" dirty="0" smtClean="0"/>
              <a:t>Scala a 6</a:t>
            </a:r>
          </a:p>
          <a:p>
            <a:pPr algn="l"/>
            <a:r>
              <a:rPr lang="it-IT" sz="800" dirty="0" smtClean="0"/>
              <a:t>Soddisfatti:	6 Eccellente; 5 Buono; 4 Discreto</a:t>
            </a:r>
          </a:p>
          <a:p>
            <a:pPr algn="l"/>
            <a:r>
              <a:rPr lang="it-IT" sz="800" dirty="0" smtClean="0"/>
              <a:t>Non soddisfatti:	3 Appena </a:t>
            </a:r>
            <a:r>
              <a:rPr lang="it-IT" sz="800" dirty="0" err="1" smtClean="0"/>
              <a:t>suff</a:t>
            </a:r>
            <a:r>
              <a:rPr lang="it-IT" sz="800" dirty="0" smtClean="0"/>
              <a:t>; 2 Scarso; 1 Pessimo</a:t>
            </a:r>
          </a:p>
          <a:p>
            <a:endParaRPr lang="it-IT" dirty="0"/>
          </a:p>
        </p:txBody>
      </p:sp>
      <p:pic>
        <p:nvPicPr>
          <p:cNvPr id="8560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4" y="1514476"/>
            <a:ext cx="5172075" cy="2247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560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4" y="4142001"/>
            <a:ext cx="5172075" cy="218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531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643" y="1683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3965" name="think-cell Slide" r:id="rId5" imgW="500" imgH="500" progId="TCLayout.ActiveDocument.1">
                  <p:embed/>
                </p:oleObj>
              </mc:Choice>
              <mc:Fallback>
                <p:oleObj name="think-cell Slide" r:id="rId5" imgW="500" imgH="5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3" y="1683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9" name="Rectangle 3" hidden="1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noFill/>
          <a:ln w="3175">
            <a:solidFill>
              <a:srgbClr val="D6CBC2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it-IT" sz="1400" b="0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 txBox="1">
            <a:spLocks/>
          </p:cNvSpPr>
          <p:nvPr/>
        </p:nvSpPr>
        <p:spPr bwMode="auto">
          <a:xfrm>
            <a:off x="708974" y="802122"/>
            <a:ext cx="8535989" cy="340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it-IT" kern="0" dirty="0" err="1" smtClean="0"/>
              <a:t>Key</a:t>
            </a:r>
            <a:r>
              <a:rPr lang="it-IT" kern="0" dirty="0" smtClean="0"/>
              <a:t> </a:t>
            </a:r>
            <a:r>
              <a:rPr lang="it-IT" kern="0" dirty="0" err="1"/>
              <a:t>h</a:t>
            </a:r>
            <a:r>
              <a:rPr lang="it-IT" kern="0" dirty="0" err="1" smtClean="0"/>
              <a:t>ighlights</a:t>
            </a:r>
            <a:r>
              <a:rPr lang="it-IT" kern="0" dirty="0" smtClean="0"/>
              <a:t> ed iniziative 2018</a:t>
            </a:r>
          </a:p>
        </p:txBody>
      </p:sp>
      <p:sp>
        <p:nvSpPr>
          <p:cNvPr id="7" name="CasellaDiTesto 2"/>
          <p:cNvSpPr txBox="1">
            <a:spLocks noChangeArrowheads="1"/>
          </p:cNvSpPr>
          <p:nvPr/>
        </p:nvSpPr>
        <p:spPr bwMode="auto">
          <a:xfrm>
            <a:off x="2888977" y="2665325"/>
            <a:ext cx="29596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 typeface="Arial" charset="0"/>
              <a:buNone/>
            </a:pPr>
            <a:r>
              <a:rPr lang="it-IT" altLang="it-IT" sz="800" i="1" dirty="0" smtClean="0"/>
              <a:t>*      </a:t>
            </a:r>
            <a:endParaRPr lang="it-IT" altLang="it-IT" sz="800" i="1" dirty="0"/>
          </a:p>
        </p:txBody>
      </p:sp>
      <p:sp>
        <p:nvSpPr>
          <p:cNvPr id="10" name="CasellaDiTesto 2"/>
          <p:cNvSpPr txBox="1">
            <a:spLocks noChangeArrowheads="1"/>
          </p:cNvSpPr>
          <p:nvPr/>
        </p:nvSpPr>
        <p:spPr bwMode="auto">
          <a:xfrm>
            <a:off x="745805" y="3576718"/>
            <a:ext cx="668496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 typeface="Arial" charset="0"/>
              <a:buNone/>
            </a:pPr>
            <a:r>
              <a:rPr lang="it-IT" altLang="it-IT" sz="800" b="0" i="1" dirty="0"/>
              <a:t>* FTE Full HR comprendono le FTE + il lavoro aggiuntivo      </a:t>
            </a:r>
          </a:p>
        </p:txBody>
      </p:sp>
      <p:sp>
        <p:nvSpPr>
          <p:cNvPr id="11" name="CasellaDiTesto 2"/>
          <p:cNvSpPr txBox="1">
            <a:spLocks noChangeArrowheads="1"/>
          </p:cNvSpPr>
          <p:nvPr/>
        </p:nvSpPr>
        <p:spPr bwMode="auto">
          <a:xfrm>
            <a:off x="1841200" y="3222745"/>
            <a:ext cx="26676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 typeface="Arial" charset="0"/>
              <a:buNone/>
            </a:pPr>
            <a:r>
              <a:rPr lang="it-IT" altLang="it-IT" sz="800" i="1" dirty="0" smtClean="0"/>
              <a:t>*      </a:t>
            </a:r>
            <a:endParaRPr lang="it-IT" altLang="it-IT" sz="800" i="1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708974" y="4132482"/>
            <a:ext cx="8168326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+mj-lt"/>
              <a:buAutoNum type="arabicPeriod"/>
            </a:pPr>
            <a:endParaRPr lang="it-IT" sz="1400" b="0" dirty="0" smtClean="0"/>
          </a:p>
          <a:p>
            <a:pPr marL="342900" indent="-342900" algn="l">
              <a:buFont typeface="+mj-lt"/>
              <a:buAutoNum type="arabicPeriod"/>
            </a:pPr>
            <a:r>
              <a:rPr lang="it-IT" sz="1600" b="0" dirty="0" smtClean="0"/>
              <a:t>Ottimizzazione dei processi (</a:t>
            </a:r>
            <a:r>
              <a:rPr lang="it-IT" sz="1600" b="0" i="1" dirty="0" smtClean="0"/>
              <a:t>Lean) </a:t>
            </a:r>
            <a:r>
              <a:rPr lang="it-IT" sz="1600" b="0" dirty="0"/>
              <a:t>per il consolidamento e la regolarizzazione della prestazione verso i V</a:t>
            </a:r>
            <a:r>
              <a:rPr lang="it-IT" sz="1600" b="0" dirty="0" smtClean="0"/>
              <a:t>ettori.</a:t>
            </a:r>
          </a:p>
          <a:p>
            <a:pPr marL="342900" indent="-342900" algn="l">
              <a:buFont typeface="+mj-lt"/>
              <a:buAutoNum type="arabicPeriod"/>
            </a:pPr>
            <a:endParaRPr lang="it-IT" sz="1600" b="0" dirty="0"/>
          </a:p>
          <a:p>
            <a:pPr marL="342900" indent="-342900" algn="l">
              <a:buFont typeface="+mj-lt"/>
              <a:buAutoNum type="arabicPeriod"/>
            </a:pPr>
            <a:r>
              <a:rPr lang="it-IT" sz="1600" b="0" dirty="0" smtClean="0"/>
              <a:t>Definizione  </a:t>
            </a:r>
            <a:r>
              <a:rPr lang="it-IT" sz="1600" b="0" dirty="0"/>
              <a:t>e implementazione di sistema di regole operative tra </a:t>
            </a:r>
            <a:r>
              <a:rPr lang="it-IT" sz="1600" b="0" dirty="0" smtClean="0"/>
              <a:t>Vettori</a:t>
            </a:r>
            <a:r>
              <a:rPr lang="it-IT" sz="1600" b="0" dirty="0"/>
              <a:t>, </a:t>
            </a:r>
            <a:r>
              <a:rPr lang="it-IT" sz="1600" b="0" dirty="0" err="1"/>
              <a:t>H</a:t>
            </a:r>
            <a:r>
              <a:rPr lang="it-IT" sz="1600" b="0" dirty="0" err="1" smtClean="0"/>
              <a:t>andler</a:t>
            </a:r>
            <a:r>
              <a:rPr lang="it-IT" sz="1600" b="0" dirty="0" smtClean="0"/>
              <a:t> </a:t>
            </a:r>
            <a:r>
              <a:rPr lang="it-IT" sz="1600" b="0" dirty="0"/>
              <a:t>e </a:t>
            </a:r>
            <a:r>
              <a:rPr lang="it-IT" sz="1600" b="0" dirty="0" smtClean="0"/>
              <a:t>ADR Assistance </a:t>
            </a:r>
            <a:r>
              <a:rPr lang="it-IT" sz="1600" b="0" dirty="0"/>
              <a:t>per la gestione dei processi di imbarco e sbarco PRM «sostenibile»  con la tariffa attuale</a:t>
            </a:r>
          </a:p>
          <a:p>
            <a:pPr algn="l"/>
            <a:r>
              <a:rPr lang="it-IT" sz="1400" b="0" dirty="0" smtClean="0">
                <a:solidFill>
                  <a:srgbClr val="FF0000"/>
                </a:solidFill>
              </a:rPr>
              <a:t> </a:t>
            </a:r>
            <a:endParaRPr lang="it-IT" sz="1400" b="0" dirty="0">
              <a:solidFill>
                <a:srgbClr val="FF0000"/>
              </a:solidFill>
            </a:endParaRPr>
          </a:p>
          <a:p>
            <a:pPr algn="l"/>
            <a:endParaRPr lang="it-IT" dirty="0"/>
          </a:p>
        </p:txBody>
      </p:sp>
      <p:pic>
        <p:nvPicPr>
          <p:cNvPr id="833960" name="Picture 42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560" y="1286933"/>
            <a:ext cx="5216631" cy="2227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411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/>
          </p:cNvSpPr>
          <p:nvPr>
            <p:ph type="title"/>
          </p:nvPr>
        </p:nvSpPr>
        <p:spPr>
          <a:xfrm>
            <a:off x="567463" y="747738"/>
            <a:ext cx="8535989" cy="310680"/>
          </a:xfrm>
        </p:spPr>
        <p:txBody>
          <a:bodyPr/>
          <a:lstStyle/>
          <a:p>
            <a:r>
              <a:rPr lang="it-IT" dirty="0" smtClean="0"/>
              <a:t>Costi ammissibili a tariffa di Fiumicino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645" y="197330"/>
            <a:ext cx="493490" cy="433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5947934" y="885673"/>
            <a:ext cx="371042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it-IT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0" dirty="0"/>
              <a:t>Voce principale </a:t>
            </a:r>
            <a:r>
              <a:rPr lang="it-IT" b="0" dirty="0" smtClean="0"/>
              <a:t>di costo ammesso a tariffa del servizio PRM a Fiumicino è il </a:t>
            </a:r>
            <a:r>
              <a:rPr lang="it-IT" b="0" dirty="0"/>
              <a:t>costo del lavoro </a:t>
            </a:r>
            <a:r>
              <a:rPr lang="it-IT" b="0" dirty="0" smtClean="0"/>
              <a:t>di ADR Assistance che nel 2018 è previsto in crescita </a:t>
            </a:r>
            <a:r>
              <a:rPr lang="it-IT" b="0" dirty="0"/>
              <a:t>a fronte </a:t>
            </a:r>
            <a:r>
              <a:rPr lang="it-IT" b="0" dirty="0" smtClean="0"/>
              <a:t>di un incremento delle risorse FTE combinato con azioni di miglioramento della produttività/efficienza in termini di assistenze medie per FTE Full HR attraverso una riduzione delle ore di lavoro straordinario.</a:t>
            </a:r>
          </a:p>
          <a:p>
            <a:pPr algn="just"/>
            <a:endParaRPr lang="it-IT" b="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0" dirty="0" smtClean="0"/>
              <a:t>Tra le altri voci di costo si evidenziano incrementi legati al miglioramento </a:t>
            </a:r>
            <a:r>
              <a:rPr lang="it-IT" b="0" dirty="0"/>
              <a:t>della qualità del servizio </a:t>
            </a:r>
            <a:r>
              <a:rPr lang="it-IT" b="0" dirty="0" smtClean="0"/>
              <a:t>(rinnovo </a:t>
            </a:r>
            <a:r>
              <a:rPr lang="it-IT" b="0" dirty="0"/>
              <a:t>vestiario, interventi migliorativi sui sistemi informatici e sulla formazione del </a:t>
            </a:r>
            <a:r>
              <a:rPr lang="it-IT" b="0" dirty="0" smtClean="0"/>
              <a:t>personale, acquisto sedie a rotelle).</a:t>
            </a:r>
          </a:p>
          <a:p>
            <a:pPr algn="just"/>
            <a:endParaRPr lang="it-IT" b="0" dirty="0">
              <a:solidFill>
                <a:srgbClr val="FF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0" dirty="0"/>
              <a:t>Sulla base del </a:t>
            </a:r>
            <a:r>
              <a:rPr lang="it-IT" b="0" i="1" dirty="0" err="1"/>
              <a:t>forecast</a:t>
            </a:r>
            <a:r>
              <a:rPr lang="it-IT" b="0" dirty="0"/>
              <a:t> di traffico 2018 attualmente disponibile, l’equilibrio a copertura dei costi ammessi è individuato in un corrispettivo unitario pari a </a:t>
            </a:r>
            <a:r>
              <a:rPr lang="it-IT" dirty="0"/>
              <a:t>€0,88</a:t>
            </a:r>
            <a:r>
              <a:rPr lang="it-IT" b="0" dirty="0"/>
              <a:t>/pax (escluso il recupero anni precedenti)</a:t>
            </a:r>
          </a:p>
          <a:p>
            <a:pPr algn="just"/>
            <a:endParaRPr lang="it-IT" b="0" dirty="0">
              <a:solidFill>
                <a:srgbClr val="FF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0" dirty="0"/>
              <a:t>L’effetto combinato di restituzione del surplus stimato sull’esercizio 2017 (€ 302 mila) e dei minori ricavi stimati nel primo bimestre 2018 (causa minore tariffa applicata rispetto a quella d’equilibrio), riduce il corrispettivo unitario d’equilibrio applicabile dal 1° marzo 2017 a </a:t>
            </a:r>
            <a:r>
              <a:rPr lang="it-IT" dirty="0"/>
              <a:t>€0,86</a:t>
            </a:r>
            <a:r>
              <a:rPr lang="it-IT" b="0" dirty="0"/>
              <a:t>/pax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b="0" dirty="0" smtClean="0">
              <a:solidFill>
                <a:srgbClr val="FF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 flipH="1" flipV="1">
            <a:off x="1520346" y="3785910"/>
            <a:ext cx="16215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endParaRPr lang="it-IT" sz="1100" b="0" dirty="0"/>
          </a:p>
        </p:txBody>
      </p:sp>
      <p:sp>
        <p:nvSpPr>
          <p:cNvPr id="10" name="CasellaDiTesto 7"/>
          <p:cNvSpPr txBox="1">
            <a:spLocks noChangeArrowheads="1"/>
          </p:cNvSpPr>
          <p:nvPr/>
        </p:nvSpPr>
        <p:spPr bwMode="auto">
          <a:xfrm>
            <a:off x="135806" y="5859754"/>
            <a:ext cx="585975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ts val="2500"/>
              </a:lnSpc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ts val="2500"/>
              </a:lnSpc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ts val="2500"/>
              </a:lnSpc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ts val="2500"/>
              </a:lnSpc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</a:pPr>
            <a:r>
              <a:rPr lang="it-IT" altLang="it-IT" sz="800" u="none" dirty="0"/>
              <a:t>Come indicato in allegato 9 (pp. 16 e 28) i corrispettivi del servizio PRM per gli scali di Fiumicino e Ciampino sono quantificati annualmente in base ai costi ammessi ed al volume di passeggeri stimati per l'anno di riferimento della tariffa ed, altresì, dell'eventuale saldo positivo/negativo da verifica dei valori a consuntivo (ricavi regolati meno costi ammessi, dati i valori di traffico consuntivato per l'anno precedente). Tale modalità di aggiornamento tariffario è in linea con il disposto dell'art. 8 del Regolamento CE 1107/2006. </a:t>
            </a:r>
          </a:p>
        </p:txBody>
      </p:sp>
      <p:pic>
        <p:nvPicPr>
          <p:cNvPr id="8591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" y="1084359"/>
            <a:ext cx="5299896" cy="471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489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21047&quot;&gt;&lt;version val=&quot;22223&quot;/&gt;&lt;CPresentation id=&quot;1&quot;&gt;&lt;m_precDefaultNumber&gt;&lt;m_chMinusSymbol&gt;-&lt;/m_chMinusSymbol&gt;&lt;m_chDecimalSymbol17909&gt;,&lt;/m_chDecimalSymbol17909&gt;&lt;m_nGroupingDigits17909 val=&quot;3&quot;/&gt;&lt;m_chGroupingSymbol17909&gt;.&lt;/m_chGroupingSymbol17909&gt;&lt;/m_precDefaultNumber&gt;&lt;m_precDefaultPercent&gt;&lt;m_chMinusSymbol&gt;-&lt;/m_chMinusSymbol&gt;&lt;m_nDecimalDigits17909 val=&quot;0&quot;/&gt;&lt;m_chDecimalSymbol17909&gt;,&lt;/m_chDecimalSymbol17909&gt;&lt;m_nGroupingDigits17909 val=&quot;3&quot;/&gt;&lt;m_chGroupingSymbol17909&gt;.&lt;/m_chGroupingSymbol17909&gt;&lt;m_strSuffix17909&gt;%&lt;/m_strSuffix17909&gt;&lt;/m_precDefaultPercent&gt;&lt;m_precDefaultDate&gt;&lt;m_strFormatTime&gt;%d/%m/%Y&lt;/m_strFormatTime&gt;&lt;/m_precDefaultDate&gt;&lt;m_precDefaultYear&gt;&lt;m_strFormatTime&gt;%Y&lt;/m_strFormatTime&gt;&lt;/m_precDefaultYear&gt;&lt;m_precDefaultQuarter&gt;&lt;m_strFormatTime&gt;Q%5&lt;/m_strFormatTime&gt;&lt;/m_precDefaultQuarter&gt;&lt;m_precDefaultMonth&gt;&lt;m_strFormatTime&gt;%1&lt;/m_strFormatTime&gt;&lt;/m_precDefaultMonth&gt;&lt;m_precDefaultWeek&gt;&lt;m_strFormatTime&gt;%4&lt;/m_strFormatTime&gt;&lt;/m_precDefaultWeek&gt;&lt;m_precDefaultDay&gt;&lt;m_strFormatTime&gt;%#d&lt;/m_strFormatTime&gt;&lt;/m_precDefaultDay&gt;&lt;m_mruColor&gt;&lt;m_vecMRU length=&quot;7&quot;&gt;&lt;elem m_fUsage=&quot;5.31872788231533370000E+000&quot;&gt;&lt;m_ppcolschidx val=&quot;0&quot;/&gt;&lt;m_rgb r=&quot;ff&quot; g=&quot;96&quot; b=&quot;c&quot;/&gt;&lt;m_nBrightness val=&quot;0&quot;/&gt;&lt;/elem&gt;&lt;elem m_fUsage=&quot;2.18570633763525590000E+000&quot;&gt;&lt;m_ppcolschidx val=&quot;0&quot;/&gt;&lt;m_rgb r=&quot;5a&quot; g=&quot;b8&quot; b=&quot;1d&quot;/&gt;&lt;m_nBrightness val=&quot;0&quot;/&gt;&lt;/elem&gt;&lt;elem m_fUsage=&quot;1.96318581855426720000E+000&quot;&gt;&lt;m_ppcolschidx val=&quot;0&quot;/&gt;&lt;m_rgb r=&quot;ff&quot; g=&quot;0&quot; b=&quot;0&quot;/&gt;&lt;m_nBrightness val=&quot;0&quot;/&gt;&lt;/elem&gt;&lt;elem m_fUsage=&quot;5.08014288382196200000E-001&quot;&gt;&lt;m_ppcolschidx val=&quot;0&quot;/&gt;&lt;m_rgb r=&quot;ed&quot; g=&quot;a8&quot; b=&quot;7&quot;/&gt;&lt;m_nBrightness val=&quot;0&quot;/&gt;&lt;/elem&gt;&lt;elem m_fUsage=&quot;1.64668271649085210000E-002&quot;&gt;&lt;m_ppcolschidx val=&quot;0&quot;/&gt;&lt;m_rgb r=&quot;2b&quot; g=&quot;c6&quot; b=&quot;ff&quot;/&gt;&lt;m_nBrightness val=&quot;0&quot;/&gt;&lt;/elem&gt;&lt;elem m_fUsage=&quot;8.59504455717143900000E-004&quot;&gt;&lt;m_ppcolschidx val=&quot;0&quot;/&gt;&lt;m_rgb r=&quot;42&quot; g=&quot;66&quot; b=&quot;73&quot;/&gt;&lt;m_nBrightness val=&quot;0&quot;/&gt;&lt;/elem&gt;&lt;elem m_fUsage=&quot;7.73554010145429500000E-004&quot;&gt;&lt;m_ppcolschidx val=&quot;0&quot;/&gt;&lt;m_rgb r=&quot;66&quot; g=&quot;99&quot; b=&quot;ff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VvLmp0NTaSvheMsyBa60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y4RcOaKT0iYuIE.dLTg4w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V4qLD5lw0KGhN_UGSq9rg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RJWDs0MvkyClE5sBxLzj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PQcp_QMrUOkf00gxcmPZ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cZhTh.PuUaZJaXGQyqTB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M7zv_3tlkiXWVfd7J6Zi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gldebz2HEuX0jBwhKuqZg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JYGSOSvCEiCkoMyi0lbFg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zxXM9TgZkmhg.6XIRqzB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y4RcOaKT0iYuIE.dLTg4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G4K8x.Wrkui03yx6vjw8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1_presentazione_ADR_v03">
  <a:themeElements>
    <a:clrScheme name="1_presentazione_ADR_v03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presentazione_ADR_v0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presentazione_ADR_v0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esentazione_ADR_v03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esentazione_ADR_v03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esentazione_ADR_v03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esentazione_ADR_v03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esentazione_ADR_v03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esentazione_ADR_v03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esentazione_ADR_v03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esentazione_ADR_v03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esentazione_ADR_v03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esentazione_ADR_v03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esentazione_ADR_v03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presentazione_ADR_v03">
  <a:themeElements>
    <a:clrScheme name="1_presentazione_ADR_v03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presentazione_ADR_v0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presentazione_ADR_v0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esentazione_ADR_v03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esentazione_ADR_v03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esentazione_ADR_v03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esentazione_ADR_v03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esentazione_ADR_v03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esentazione_ADR_v03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esentazione_ADR_v03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esentazione_ADR_v03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esentazione_ADR_v03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esentazione_ADR_v03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esentazione_ADR_v03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presentazione_ADR_v03">
  <a:themeElements>
    <a:clrScheme name="presentazione_ADR_v03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zione_ADR_v03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69696">
            <a:alpha val="62000"/>
          </a:srgbClr>
        </a:solidFill>
        <a:ln w="15875" cap="flat" cmpd="sng" algn="ctr">
          <a:solidFill>
            <a:schemeClr val="folHlink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2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69696">
            <a:alpha val="62000"/>
          </a:srgbClr>
        </a:solidFill>
        <a:ln w="15875" cap="flat" cmpd="sng" algn="ctr">
          <a:solidFill>
            <a:schemeClr val="folHlink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2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presentazione_ADR_v0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_ADR_v03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_ADR_v03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_ADR_v03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_ADR_v03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_ADR_v03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_ADR_v03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_ADR_v03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_ADR_v03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_ADR_v03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_ADR_v03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_ADR_v03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5_TEMPLATE 2008">
  <a:themeElements>
    <a:clrScheme name="TEMPLATE 2008 1">
      <a:dk1>
        <a:srgbClr val="000000"/>
      </a:dk1>
      <a:lt1>
        <a:srgbClr val="FFFFFF"/>
      </a:lt1>
      <a:dk2>
        <a:srgbClr val="000000"/>
      </a:dk2>
      <a:lt2>
        <a:srgbClr val="003F56"/>
      </a:lt2>
      <a:accent1>
        <a:srgbClr val="FFFFFF"/>
      </a:accent1>
      <a:accent2>
        <a:srgbClr val="B2D2DE"/>
      </a:accent2>
      <a:accent3>
        <a:srgbClr val="FFFFFF"/>
      </a:accent3>
      <a:accent4>
        <a:srgbClr val="000000"/>
      </a:accent4>
      <a:accent5>
        <a:srgbClr val="FFFFFF"/>
      </a:accent5>
      <a:accent6>
        <a:srgbClr val="A1BEC9"/>
      </a:accent6>
      <a:hlink>
        <a:srgbClr val="256885"/>
      </a:hlink>
      <a:folHlink>
        <a:srgbClr val="6CAAC0"/>
      </a:folHlink>
    </a:clrScheme>
    <a:fontScheme name="TEMPLATE 200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MPLATE 2008 1">
        <a:dk1>
          <a:srgbClr val="000000"/>
        </a:dk1>
        <a:lt1>
          <a:srgbClr val="FFFFFF"/>
        </a:lt1>
        <a:dk2>
          <a:srgbClr val="000000"/>
        </a:dk2>
        <a:lt2>
          <a:srgbClr val="003F56"/>
        </a:lt2>
        <a:accent1>
          <a:srgbClr val="FFFFFF"/>
        </a:accent1>
        <a:accent2>
          <a:srgbClr val="B2D2DE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A1BEC9"/>
        </a:accent6>
        <a:hlink>
          <a:srgbClr val="256885"/>
        </a:hlink>
        <a:folHlink>
          <a:srgbClr val="6CAAC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TEMPLATE 2008">
  <a:themeElements>
    <a:clrScheme name="TEMPLATE 2008 1">
      <a:dk1>
        <a:srgbClr val="000000"/>
      </a:dk1>
      <a:lt1>
        <a:srgbClr val="FFFFFF"/>
      </a:lt1>
      <a:dk2>
        <a:srgbClr val="000000"/>
      </a:dk2>
      <a:lt2>
        <a:srgbClr val="003F56"/>
      </a:lt2>
      <a:accent1>
        <a:srgbClr val="FFFFFF"/>
      </a:accent1>
      <a:accent2>
        <a:srgbClr val="B2D2DE"/>
      </a:accent2>
      <a:accent3>
        <a:srgbClr val="FFFFFF"/>
      </a:accent3>
      <a:accent4>
        <a:srgbClr val="000000"/>
      </a:accent4>
      <a:accent5>
        <a:srgbClr val="FFFFFF"/>
      </a:accent5>
      <a:accent6>
        <a:srgbClr val="A1BEC9"/>
      </a:accent6>
      <a:hlink>
        <a:srgbClr val="256885"/>
      </a:hlink>
      <a:folHlink>
        <a:srgbClr val="6CAAC0"/>
      </a:folHlink>
    </a:clrScheme>
    <a:fontScheme name="TEMPLATE 200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MPLATE 2008 1">
        <a:dk1>
          <a:srgbClr val="000000"/>
        </a:dk1>
        <a:lt1>
          <a:srgbClr val="FFFFFF"/>
        </a:lt1>
        <a:dk2>
          <a:srgbClr val="000000"/>
        </a:dk2>
        <a:lt2>
          <a:srgbClr val="003F56"/>
        </a:lt2>
        <a:accent1>
          <a:srgbClr val="FFFFFF"/>
        </a:accent1>
        <a:accent2>
          <a:srgbClr val="B2D2DE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A1BEC9"/>
        </a:accent6>
        <a:hlink>
          <a:srgbClr val="256885"/>
        </a:hlink>
        <a:folHlink>
          <a:srgbClr val="6CAAC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TEMPLATE 2008">
  <a:themeElements>
    <a:clrScheme name="TEMPLATE 2008 1">
      <a:dk1>
        <a:srgbClr val="000000"/>
      </a:dk1>
      <a:lt1>
        <a:srgbClr val="FFFFFF"/>
      </a:lt1>
      <a:dk2>
        <a:srgbClr val="000000"/>
      </a:dk2>
      <a:lt2>
        <a:srgbClr val="003F56"/>
      </a:lt2>
      <a:accent1>
        <a:srgbClr val="FFFFFF"/>
      </a:accent1>
      <a:accent2>
        <a:srgbClr val="B2D2DE"/>
      </a:accent2>
      <a:accent3>
        <a:srgbClr val="FFFFFF"/>
      </a:accent3>
      <a:accent4>
        <a:srgbClr val="000000"/>
      </a:accent4>
      <a:accent5>
        <a:srgbClr val="FFFFFF"/>
      </a:accent5>
      <a:accent6>
        <a:srgbClr val="A1BEC9"/>
      </a:accent6>
      <a:hlink>
        <a:srgbClr val="256885"/>
      </a:hlink>
      <a:folHlink>
        <a:srgbClr val="6CAAC0"/>
      </a:folHlink>
    </a:clrScheme>
    <a:fontScheme name="TEMPLATE 200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MPLATE 2008 1">
        <a:dk1>
          <a:srgbClr val="000000"/>
        </a:dk1>
        <a:lt1>
          <a:srgbClr val="FFFFFF"/>
        </a:lt1>
        <a:dk2>
          <a:srgbClr val="000000"/>
        </a:dk2>
        <a:lt2>
          <a:srgbClr val="003F56"/>
        </a:lt2>
        <a:accent1>
          <a:srgbClr val="FFFFFF"/>
        </a:accent1>
        <a:accent2>
          <a:srgbClr val="B2D2DE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A1BEC9"/>
        </a:accent6>
        <a:hlink>
          <a:srgbClr val="256885"/>
        </a:hlink>
        <a:folHlink>
          <a:srgbClr val="6CAAC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TEMPLATE 2008">
  <a:themeElements>
    <a:clrScheme name="TEMPLATE 2008 1">
      <a:dk1>
        <a:srgbClr val="000000"/>
      </a:dk1>
      <a:lt1>
        <a:srgbClr val="FFFFFF"/>
      </a:lt1>
      <a:dk2>
        <a:srgbClr val="000000"/>
      </a:dk2>
      <a:lt2>
        <a:srgbClr val="003F56"/>
      </a:lt2>
      <a:accent1>
        <a:srgbClr val="FFFFFF"/>
      </a:accent1>
      <a:accent2>
        <a:srgbClr val="B2D2DE"/>
      </a:accent2>
      <a:accent3>
        <a:srgbClr val="FFFFFF"/>
      </a:accent3>
      <a:accent4>
        <a:srgbClr val="000000"/>
      </a:accent4>
      <a:accent5>
        <a:srgbClr val="FFFFFF"/>
      </a:accent5>
      <a:accent6>
        <a:srgbClr val="A1BEC9"/>
      </a:accent6>
      <a:hlink>
        <a:srgbClr val="256885"/>
      </a:hlink>
      <a:folHlink>
        <a:srgbClr val="6CAAC0"/>
      </a:folHlink>
    </a:clrScheme>
    <a:fontScheme name="TEMPLATE 200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MPLATE 2008 1">
        <a:dk1>
          <a:srgbClr val="000000"/>
        </a:dk1>
        <a:lt1>
          <a:srgbClr val="FFFFFF"/>
        </a:lt1>
        <a:dk2>
          <a:srgbClr val="000000"/>
        </a:dk2>
        <a:lt2>
          <a:srgbClr val="003F56"/>
        </a:lt2>
        <a:accent1>
          <a:srgbClr val="FFFFFF"/>
        </a:accent1>
        <a:accent2>
          <a:srgbClr val="B2D2DE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A1BEC9"/>
        </a:accent6>
        <a:hlink>
          <a:srgbClr val="256885"/>
        </a:hlink>
        <a:folHlink>
          <a:srgbClr val="6CAAC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Is_pres_1_10-2002</Template>
  <TotalTime>44886</TotalTime>
  <Words>633</Words>
  <Application>Microsoft Office PowerPoint</Application>
  <PresentationFormat>A4 (21x29,7 cm)</PresentationFormat>
  <Paragraphs>75</Paragraphs>
  <Slides>8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7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8</vt:i4>
      </vt:variant>
    </vt:vector>
  </HeadingPairs>
  <TitlesOfParts>
    <vt:vector size="17" baseType="lpstr">
      <vt:lpstr>1_presentazione_ADR_v03</vt:lpstr>
      <vt:lpstr>2_presentazione_ADR_v03</vt:lpstr>
      <vt:lpstr>presentazione_ADR_v03</vt:lpstr>
      <vt:lpstr>15_TEMPLATE 2008</vt:lpstr>
      <vt:lpstr>3_TEMPLATE 2008</vt:lpstr>
      <vt:lpstr>4_TEMPLATE 2008</vt:lpstr>
      <vt:lpstr>TEMPLATE 2008</vt:lpstr>
      <vt:lpstr>think-cell Slide</vt:lpstr>
      <vt:lpstr>Diapositiva think-cell</vt:lpstr>
      <vt:lpstr>Presentazione standard di PowerPoint</vt:lpstr>
      <vt:lpstr>Consuntivazione 2017  </vt:lpstr>
      <vt:lpstr> Assistenze PRM e volumi di traffico a FCO  2012-2017</vt:lpstr>
      <vt:lpstr>Assistenze PRM FCO settembre 2017 vs settembre 2016</vt:lpstr>
      <vt:lpstr>Qualità erogata FCO –  Carta dei Servizi (*) YTD settembre 2017</vt:lpstr>
      <vt:lpstr>Qualità percepita FCO – Carta dei Servizi YTD settembre 2017</vt:lpstr>
      <vt:lpstr>Presentazione standard di PowerPoint</vt:lpstr>
      <vt:lpstr>Costi ammissibili a tariffa di Fiumicino </vt:lpstr>
    </vt:vector>
  </TitlesOfParts>
  <Company>Roland Berger Strategy Consultants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Giovanni Cavallaro</dc:creator>
  <cp:lastModifiedBy>Gravagno Marco</cp:lastModifiedBy>
  <cp:revision>3825</cp:revision>
  <cp:lastPrinted>2015-10-19T10:39:50Z</cp:lastPrinted>
  <dcterms:created xsi:type="dcterms:W3CDTF">2008-06-20T14:11:29Z</dcterms:created>
  <dcterms:modified xsi:type="dcterms:W3CDTF">2017-10-17T08:01:16Z</dcterms:modified>
</cp:coreProperties>
</file>